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24" autoAdjust="0"/>
  </p:normalViewPr>
  <p:slideViewPr>
    <p:cSldViewPr snapToGrid="0">
      <p:cViewPr varScale="1">
        <p:scale>
          <a:sx n="49" d="100"/>
          <a:sy n="49" d="100"/>
        </p:scale>
        <p:origin x="60" y="168"/>
      </p:cViewPr>
      <p:guideLst/>
    </p:cSldViewPr>
  </p:slideViewPr>
  <p:notesTextViewPr>
    <p:cViewPr>
      <p:scale>
        <a:sx n="1" d="1"/>
        <a:sy n="1" d="1"/>
      </p:scale>
      <p:origin x="0" y="-10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1CA3F062-BF11-4975-8367-F670739E18D8}"/>
    <pc:docChg chg="modSld">
      <pc:chgData name="Ehnberg, Matilda" userId="d6cb86eb-c158-4c76-a6e7-f648b4dd5abf" providerId="ADAL" clId="{1CA3F062-BF11-4975-8367-F670739E18D8}" dt="2022-10-10T09:37:13.391" v="3" actId="20577"/>
      <pc:docMkLst>
        <pc:docMk/>
      </pc:docMkLst>
      <pc:sldChg chg="modNotesTx">
        <pc:chgData name="Ehnberg, Matilda" userId="d6cb86eb-c158-4c76-a6e7-f648b4dd5abf" providerId="ADAL" clId="{1CA3F062-BF11-4975-8367-F670739E18D8}" dt="2022-10-10T09:37:13.391" v="3" actId="20577"/>
        <pc:sldMkLst>
          <pc:docMk/>
          <pc:sldMk cId="218008319" sldId="256"/>
        </pc:sldMkLst>
      </pc:sldChg>
    </pc:docChg>
  </pc:docChgLst>
  <pc:docChgLst>
    <pc:chgData name="Ehnberg, Matilda" userId="d6cb86eb-c158-4c76-a6e7-f648b4dd5abf" providerId="ADAL" clId="{7A29F589-A43A-490E-ACCD-5D2D2884D3CE}"/>
    <pc:docChg chg="undo custSel mod modSld">
      <pc:chgData name="Ehnberg, Matilda" userId="d6cb86eb-c158-4c76-a6e7-f648b4dd5abf" providerId="ADAL" clId="{7A29F589-A43A-490E-ACCD-5D2D2884D3CE}" dt="2019-05-13T08:37:48.539" v="65" actId="1076"/>
      <pc:docMkLst>
        <pc:docMk/>
      </pc:docMkLst>
      <pc:sldChg chg="addSp delSp modSp">
        <pc:chgData name="Ehnberg, Matilda" userId="d6cb86eb-c158-4c76-a6e7-f648b4dd5abf" providerId="ADAL" clId="{7A29F589-A43A-490E-ACCD-5D2D2884D3CE}" dt="2019-05-13T08:36:45.744" v="36" actId="20577"/>
        <pc:sldMkLst>
          <pc:docMk/>
          <pc:sldMk cId="218008319" sldId="256"/>
        </pc:sldMkLst>
        <pc:spChg chg="del">
          <ac:chgData name="Ehnberg, Matilda" userId="d6cb86eb-c158-4c76-a6e7-f648b4dd5abf" providerId="ADAL" clId="{7A29F589-A43A-490E-ACCD-5D2D2884D3CE}" dt="2019-05-13T08:36:14.240" v="0" actId="478"/>
          <ac:spMkLst>
            <pc:docMk/>
            <pc:sldMk cId="218008319" sldId="256"/>
            <ac:spMk id="6" creationId="{DB0ED0A1-BB27-4301-989D-E5A9AF3C58CB}"/>
          </ac:spMkLst>
        </pc:spChg>
        <pc:spChg chg="del">
          <ac:chgData name="Ehnberg, Matilda" userId="d6cb86eb-c158-4c76-a6e7-f648b4dd5abf" providerId="ADAL" clId="{7A29F589-A43A-490E-ACCD-5D2D2884D3CE}" dt="2019-05-13T08:36:14.240" v="0" actId="478"/>
          <ac:spMkLst>
            <pc:docMk/>
            <pc:sldMk cId="218008319" sldId="256"/>
            <ac:spMk id="9" creationId="{718323B1-88A1-4CAD-BA27-AE5A74312949}"/>
          </ac:spMkLst>
        </pc:spChg>
        <pc:spChg chg="add mod">
          <ac:chgData name="Ehnberg, Matilda" userId="d6cb86eb-c158-4c76-a6e7-f648b4dd5abf" providerId="ADAL" clId="{7A29F589-A43A-490E-ACCD-5D2D2884D3CE}" dt="2019-05-13T08:36:45.744" v="36" actId="20577"/>
          <ac:spMkLst>
            <pc:docMk/>
            <pc:sldMk cId="218008319" sldId="256"/>
            <ac:spMk id="11" creationId="{719B4936-4535-4200-B806-9AB0D3DD88EE}"/>
          </ac:spMkLst>
        </pc:spChg>
        <pc:picChg chg="del">
          <ac:chgData name="Ehnberg, Matilda" userId="d6cb86eb-c158-4c76-a6e7-f648b4dd5abf" providerId="ADAL" clId="{7A29F589-A43A-490E-ACCD-5D2D2884D3CE}" dt="2019-05-13T08:36:14.240" v="0" actId="478"/>
          <ac:picMkLst>
            <pc:docMk/>
            <pc:sldMk cId="218008319" sldId="256"/>
            <ac:picMk id="4" creationId="{AEA5D639-BA76-42A5-AD6B-24B90E32CF9A}"/>
          </ac:picMkLst>
        </pc:picChg>
        <pc:picChg chg="del">
          <ac:chgData name="Ehnberg, Matilda" userId="d6cb86eb-c158-4c76-a6e7-f648b4dd5abf" providerId="ADAL" clId="{7A29F589-A43A-490E-ACCD-5D2D2884D3CE}" dt="2019-05-13T08:36:14.240" v="0" actId="478"/>
          <ac:picMkLst>
            <pc:docMk/>
            <pc:sldMk cId="218008319" sldId="256"/>
            <ac:picMk id="5" creationId="{34D1CD2F-4197-44E1-A655-F4507931D983}"/>
          </ac:picMkLst>
        </pc:picChg>
        <pc:picChg chg="del">
          <ac:chgData name="Ehnberg, Matilda" userId="d6cb86eb-c158-4c76-a6e7-f648b4dd5abf" providerId="ADAL" clId="{7A29F589-A43A-490E-ACCD-5D2D2884D3CE}" dt="2019-05-13T08:36:14.240" v="0" actId="478"/>
          <ac:picMkLst>
            <pc:docMk/>
            <pc:sldMk cId="218008319" sldId="256"/>
            <ac:picMk id="8" creationId="{3C1C8C98-BE9D-4042-8991-0418331088D7}"/>
          </ac:picMkLst>
        </pc:picChg>
        <pc:picChg chg="add">
          <ac:chgData name="Ehnberg, Matilda" userId="d6cb86eb-c158-4c76-a6e7-f648b4dd5abf" providerId="ADAL" clId="{7A29F589-A43A-490E-ACCD-5D2D2884D3CE}" dt="2019-05-13T08:36:18.486" v="1"/>
          <ac:picMkLst>
            <pc:docMk/>
            <pc:sldMk cId="218008319" sldId="256"/>
            <ac:picMk id="10" creationId="{2E52D481-3219-4BCB-B776-1B444CCD12A4}"/>
          </ac:picMkLst>
        </pc:picChg>
        <pc:cxnChg chg="del">
          <ac:chgData name="Ehnberg, Matilda" userId="d6cb86eb-c158-4c76-a6e7-f648b4dd5abf" providerId="ADAL" clId="{7A29F589-A43A-490E-ACCD-5D2D2884D3CE}" dt="2019-05-13T08:36:14.240" v="0" actId="478"/>
          <ac:cxnSpMkLst>
            <pc:docMk/>
            <pc:sldMk cId="218008319" sldId="256"/>
            <ac:cxnSpMk id="7" creationId="{451210F4-DC11-40D1-B37F-8D4EE3386BCA}"/>
          </ac:cxnSpMkLst>
        </pc:cxnChg>
      </pc:sldChg>
      <pc:sldChg chg="addSp delSp modSp">
        <pc:chgData name="Ehnberg, Matilda" userId="d6cb86eb-c158-4c76-a6e7-f648b4dd5abf" providerId="ADAL" clId="{7A29F589-A43A-490E-ACCD-5D2D2884D3CE}" dt="2019-05-13T08:37:48.539" v="65" actId="1076"/>
        <pc:sldMkLst>
          <pc:docMk/>
          <pc:sldMk cId="1697246725" sldId="257"/>
        </pc:sldMkLst>
        <pc:picChg chg="del mod">
          <ac:chgData name="Ehnberg, Matilda" userId="d6cb86eb-c158-4c76-a6e7-f648b4dd5abf" providerId="ADAL" clId="{7A29F589-A43A-490E-ACCD-5D2D2884D3CE}" dt="2019-05-13T08:36:49.647" v="38" actId="478"/>
          <ac:picMkLst>
            <pc:docMk/>
            <pc:sldMk cId="1697246725" sldId="257"/>
            <ac:picMk id="2" creationId="{361418CF-1F0E-47A3-901D-3B4D184B4A53}"/>
          </ac:picMkLst>
        </pc:picChg>
        <pc:picChg chg="add del mod">
          <ac:chgData name="Ehnberg, Matilda" userId="d6cb86eb-c158-4c76-a6e7-f648b4dd5abf" providerId="ADAL" clId="{7A29F589-A43A-490E-ACCD-5D2D2884D3CE}" dt="2019-05-13T08:37:46.786" v="64" actId="478"/>
          <ac:picMkLst>
            <pc:docMk/>
            <pc:sldMk cId="1697246725" sldId="257"/>
            <ac:picMk id="4" creationId="{9DE2BC38-1F08-489A-AD07-812E21DAAAEA}"/>
          </ac:picMkLst>
        </pc:picChg>
        <pc:picChg chg="add del mod">
          <ac:chgData name="Ehnberg, Matilda" userId="d6cb86eb-c158-4c76-a6e7-f648b4dd5abf" providerId="ADAL" clId="{7A29F589-A43A-490E-ACCD-5D2D2884D3CE}" dt="2019-05-13T08:37:46.786" v="64" actId="478"/>
          <ac:picMkLst>
            <pc:docMk/>
            <pc:sldMk cId="1697246725" sldId="257"/>
            <ac:picMk id="6" creationId="{23D93AB3-56B3-4DC9-A737-7EEEE8DBDE3B}"/>
          </ac:picMkLst>
        </pc:picChg>
        <pc:picChg chg="add del">
          <ac:chgData name="Ehnberg, Matilda" userId="d6cb86eb-c158-4c76-a6e7-f648b4dd5abf" providerId="ADAL" clId="{7A29F589-A43A-490E-ACCD-5D2D2884D3CE}" dt="2019-05-13T08:37:41.020" v="61"/>
          <ac:picMkLst>
            <pc:docMk/>
            <pc:sldMk cId="1697246725" sldId="257"/>
            <ac:picMk id="7" creationId="{D62C64E1-71BA-432A-AEEC-9E3CE33684B6}"/>
          </ac:picMkLst>
        </pc:picChg>
        <pc:picChg chg="add del">
          <ac:chgData name="Ehnberg, Matilda" userId="d6cb86eb-c158-4c76-a6e7-f648b4dd5abf" providerId="ADAL" clId="{7A29F589-A43A-490E-ACCD-5D2D2884D3CE}" dt="2019-05-13T08:37:41.020" v="61"/>
          <ac:picMkLst>
            <pc:docMk/>
            <pc:sldMk cId="1697246725" sldId="257"/>
            <ac:picMk id="8" creationId="{1E43068C-6E57-4D0B-A87E-3C52A66C7F3C}"/>
          </ac:picMkLst>
        </pc:picChg>
        <pc:picChg chg="add mod">
          <ac:chgData name="Ehnberg, Matilda" userId="d6cb86eb-c158-4c76-a6e7-f648b4dd5abf" providerId="ADAL" clId="{7A29F589-A43A-490E-ACCD-5D2D2884D3CE}" dt="2019-05-13T08:37:48.539" v="65" actId="1076"/>
          <ac:picMkLst>
            <pc:docMk/>
            <pc:sldMk cId="1697246725" sldId="257"/>
            <ac:picMk id="9" creationId="{EDD73E6B-03D6-4B1E-AE85-63C7402EF19F}"/>
          </ac:picMkLst>
        </pc:picChg>
      </pc:sldChg>
      <pc:sldChg chg="delSp">
        <pc:chgData name="Ehnberg, Matilda" userId="d6cb86eb-c158-4c76-a6e7-f648b4dd5abf" providerId="ADAL" clId="{7A29F589-A43A-490E-ACCD-5D2D2884D3CE}" dt="2019-05-13T08:36:51.003" v="39" actId="478"/>
        <pc:sldMkLst>
          <pc:docMk/>
          <pc:sldMk cId="26669664" sldId="258"/>
        </pc:sldMkLst>
        <pc:picChg chg="del">
          <ac:chgData name="Ehnberg, Matilda" userId="d6cb86eb-c158-4c76-a6e7-f648b4dd5abf" providerId="ADAL" clId="{7A29F589-A43A-490E-ACCD-5D2D2884D3CE}" dt="2019-05-13T08:36:51.003" v="39" actId="478"/>
          <ac:picMkLst>
            <pc:docMk/>
            <pc:sldMk cId="26669664" sldId="258"/>
            <ac:picMk id="3" creationId="{5A758AF8-11DD-47E2-AE22-AFD231E1A67A}"/>
          </ac:picMkLst>
        </pc:picChg>
      </pc:sldChg>
      <pc:sldChg chg="delSp">
        <pc:chgData name="Ehnberg, Matilda" userId="d6cb86eb-c158-4c76-a6e7-f648b4dd5abf" providerId="ADAL" clId="{7A29F589-A43A-490E-ACCD-5D2D2884D3CE}" dt="2019-05-13T08:36:51.999" v="40" actId="478"/>
        <pc:sldMkLst>
          <pc:docMk/>
          <pc:sldMk cId="513639476" sldId="259"/>
        </pc:sldMkLst>
        <pc:picChg chg="del">
          <ac:chgData name="Ehnberg, Matilda" userId="d6cb86eb-c158-4c76-a6e7-f648b4dd5abf" providerId="ADAL" clId="{7A29F589-A43A-490E-ACCD-5D2D2884D3CE}" dt="2019-05-13T08:36:51.999" v="40" actId="478"/>
          <ac:picMkLst>
            <pc:docMk/>
            <pc:sldMk cId="513639476" sldId="259"/>
            <ac:picMk id="3" creationId="{33385D6D-C5A3-4BAE-84CE-136C7935D240}"/>
          </ac:picMkLst>
        </pc:picChg>
      </pc:sldChg>
      <pc:sldChg chg="delSp">
        <pc:chgData name="Ehnberg, Matilda" userId="d6cb86eb-c158-4c76-a6e7-f648b4dd5abf" providerId="ADAL" clId="{7A29F589-A43A-490E-ACCD-5D2D2884D3CE}" dt="2019-05-13T08:36:54.569" v="41" actId="478"/>
        <pc:sldMkLst>
          <pc:docMk/>
          <pc:sldMk cId="304118937" sldId="260"/>
        </pc:sldMkLst>
        <pc:picChg chg="del">
          <ac:chgData name="Ehnberg, Matilda" userId="d6cb86eb-c158-4c76-a6e7-f648b4dd5abf" providerId="ADAL" clId="{7A29F589-A43A-490E-ACCD-5D2D2884D3CE}" dt="2019-05-13T08:36:54.569" v="41" actId="478"/>
          <ac:picMkLst>
            <pc:docMk/>
            <pc:sldMk cId="304118937" sldId="260"/>
            <ac:picMk id="3" creationId="{B2D12053-2770-48C2-A0A4-A566250BA20D}"/>
          </ac:picMkLst>
        </pc:picChg>
      </pc:sldChg>
      <pc:sldChg chg="delSp">
        <pc:chgData name="Ehnberg, Matilda" userId="d6cb86eb-c158-4c76-a6e7-f648b4dd5abf" providerId="ADAL" clId="{7A29F589-A43A-490E-ACCD-5D2D2884D3CE}" dt="2019-05-13T08:36:57.374" v="43" actId="478"/>
        <pc:sldMkLst>
          <pc:docMk/>
          <pc:sldMk cId="1275431241" sldId="261"/>
        </pc:sldMkLst>
        <pc:picChg chg="del">
          <ac:chgData name="Ehnberg, Matilda" userId="d6cb86eb-c158-4c76-a6e7-f648b4dd5abf" providerId="ADAL" clId="{7A29F589-A43A-490E-ACCD-5D2D2884D3CE}" dt="2019-05-13T08:36:57.374" v="43" actId="478"/>
          <ac:picMkLst>
            <pc:docMk/>
            <pc:sldMk cId="1275431241" sldId="261"/>
            <ac:picMk id="3" creationId="{B1947200-D0C8-4A6F-A4FF-C375103A851F}"/>
          </ac:picMkLst>
        </pc:picChg>
      </pc:sldChg>
      <pc:sldChg chg="delSp">
        <pc:chgData name="Ehnberg, Matilda" userId="d6cb86eb-c158-4c76-a6e7-f648b4dd5abf" providerId="ADAL" clId="{7A29F589-A43A-490E-ACCD-5D2D2884D3CE}" dt="2019-05-13T08:36:55.967" v="42" actId="478"/>
        <pc:sldMkLst>
          <pc:docMk/>
          <pc:sldMk cId="3058380766" sldId="262"/>
        </pc:sldMkLst>
        <pc:picChg chg="del">
          <ac:chgData name="Ehnberg, Matilda" userId="d6cb86eb-c158-4c76-a6e7-f648b4dd5abf" providerId="ADAL" clId="{7A29F589-A43A-490E-ACCD-5D2D2884D3CE}" dt="2019-05-13T08:36:55.967" v="42" actId="478"/>
          <ac:picMkLst>
            <pc:docMk/>
            <pc:sldMk cId="3058380766" sldId="262"/>
            <ac:picMk id="3" creationId="{005C197C-129B-4C76-9EE8-EF294332B8B9}"/>
          </ac:picMkLst>
        </pc:picChg>
      </pc:sldChg>
      <pc:sldChg chg="delSp">
        <pc:chgData name="Ehnberg, Matilda" userId="d6cb86eb-c158-4c76-a6e7-f648b4dd5abf" providerId="ADAL" clId="{7A29F589-A43A-490E-ACCD-5D2D2884D3CE}" dt="2019-05-13T08:36:58.688" v="44" actId="478"/>
        <pc:sldMkLst>
          <pc:docMk/>
          <pc:sldMk cId="3528361329" sldId="263"/>
        </pc:sldMkLst>
        <pc:picChg chg="del">
          <ac:chgData name="Ehnberg, Matilda" userId="d6cb86eb-c158-4c76-a6e7-f648b4dd5abf" providerId="ADAL" clId="{7A29F589-A43A-490E-ACCD-5D2D2884D3CE}" dt="2019-05-13T08:36:58.688" v="44" actId="478"/>
          <ac:picMkLst>
            <pc:docMk/>
            <pc:sldMk cId="3528361329" sldId="263"/>
            <ac:picMk id="4" creationId="{C2458A9F-0ED6-4532-8051-CB578F35474E}"/>
          </ac:picMkLst>
        </pc:picChg>
      </pc:sldChg>
    </pc:docChg>
  </pc:docChgLst>
  <pc:docChgLst>
    <pc:chgData name="Ehnberg, Matilda" userId="d6cb86eb-c158-4c76-a6e7-f648b4dd5abf" providerId="ADAL" clId="{F0C0B387-3327-485C-87D9-F9D1298216A6}"/>
    <pc:docChg chg="undo custSel mod addSld delSld modSld">
      <pc:chgData name="Ehnberg, Matilda" userId="d6cb86eb-c158-4c76-a6e7-f648b4dd5abf" providerId="ADAL" clId="{F0C0B387-3327-485C-87D9-F9D1298216A6}" dt="2019-08-01T13:07:43.575" v="195" actId="962"/>
      <pc:docMkLst>
        <pc:docMk/>
      </pc:docMkLst>
      <pc:sldChg chg="addSp delSp modSp mod setBg modNotesTx">
        <pc:chgData name="Ehnberg, Matilda" userId="d6cb86eb-c158-4c76-a6e7-f648b4dd5abf" providerId="ADAL" clId="{F0C0B387-3327-485C-87D9-F9D1298216A6}" dt="2019-08-01T10:37:11.553" v="164" actId="20577"/>
        <pc:sldMkLst>
          <pc:docMk/>
          <pc:sldMk cId="218008319" sldId="256"/>
        </pc:sldMkLst>
        <pc:spChg chg="del mod">
          <ac:chgData name="Ehnberg, Matilda" userId="d6cb86eb-c158-4c76-a6e7-f648b4dd5abf" providerId="ADAL" clId="{F0C0B387-3327-485C-87D9-F9D1298216A6}" dt="2019-07-30T12:44:44.359" v="11" actId="478"/>
          <ac:spMkLst>
            <pc:docMk/>
            <pc:sldMk cId="218008319" sldId="256"/>
            <ac:spMk id="11" creationId="{719B4936-4535-4200-B806-9AB0D3DD88EE}"/>
          </ac:spMkLst>
        </pc:spChg>
        <pc:picChg chg="add mod">
          <ac:chgData name="Ehnberg, Matilda" userId="d6cb86eb-c158-4c76-a6e7-f648b4dd5abf" providerId="ADAL" clId="{F0C0B387-3327-485C-87D9-F9D1298216A6}" dt="2019-08-01T06:31:11.216" v="129" actId="962"/>
          <ac:picMkLst>
            <pc:docMk/>
            <pc:sldMk cId="218008319" sldId="256"/>
            <ac:picMk id="3" creationId="{B8C924FA-EEB1-4D06-B60B-4BECB76E4F20}"/>
          </ac:picMkLst>
        </pc:picChg>
        <pc:picChg chg="del">
          <ac:chgData name="Ehnberg, Matilda" userId="d6cb86eb-c158-4c76-a6e7-f648b4dd5abf" providerId="ADAL" clId="{F0C0B387-3327-485C-87D9-F9D1298216A6}" dt="2019-07-30T12:44:41.743" v="10" actId="478"/>
          <ac:picMkLst>
            <pc:docMk/>
            <pc:sldMk cId="218008319" sldId="256"/>
            <ac:picMk id="10" creationId="{2E52D481-3219-4BCB-B776-1B444CCD12A4}"/>
          </ac:picMkLst>
        </pc:picChg>
      </pc:sldChg>
      <pc:sldChg chg="modSp">
        <pc:chgData name="Ehnberg, Matilda" userId="d6cb86eb-c158-4c76-a6e7-f648b4dd5abf" providerId="ADAL" clId="{F0C0B387-3327-485C-87D9-F9D1298216A6}" dt="2019-08-01T06:31:29.684" v="145" actId="962"/>
        <pc:sldMkLst>
          <pc:docMk/>
          <pc:sldMk cId="1697246725" sldId="257"/>
        </pc:sldMkLst>
        <pc:picChg chg="mod">
          <ac:chgData name="Ehnberg, Matilda" userId="d6cb86eb-c158-4c76-a6e7-f648b4dd5abf" providerId="ADAL" clId="{F0C0B387-3327-485C-87D9-F9D1298216A6}" dt="2019-08-01T06:31:29.684" v="145" actId="962"/>
          <ac:picMkLst>
            <pc:docMk/>
            <pc:sldMk cId="1697246725" sldId="257"/>
            <ac:picMk id="9" creationId="{EDD73E6B-03D6-4B1E-AE85-63C7402EF19F}"/>
          </ac:picMkLst>
        </pc:picChg>
      </pc:sldChg>
      <pc:sldChg chg="addSp delSp modSp add del modNotesTx">
        <pc:chgData name="Ehnberg, Matilda" userId="d6cb86eb-c158-4c76-a6e7-f648b4dd5abf" providerId="ADAL" clId="{F0C0B387-3327-485C-87D9-F9D1298216A6}" dt="2019-08-01T11:26:43.852" v="171" actId="20577"/>
        <pc:sldMkLst>
          <pc:docMk/>
          <pc:sldMk cId="26669664" sldId="258"/>
        </pc:sldMkLst>
        <pc:picChg chg="add del mod">
          <ac:chgData name="Ehnberg, Matilda" userId="d6cb86eb-c158-4c76-a6e7-f648b4dd5abf" providerId="ADAL" clId="{F0C0B387-3327-485C-87D9-F9D1298216A6}" dt="2019-08-01T10:37:42.135" v="165" actId="478"/>
          <ac:picMkLst>
            <pc:docMk/>
            <pc:sldMk cId="26669664" sldId="258"/>
            <ac:picMk id="3" creationId="{EA8F7246-5EB1-447D-AFA4-91B467DCB4BB}"/>
          </ac:picMkLst>
        </pc:picChg>
        <pc:picChg chg="del">
          <ac:chgData name="Ehnberg, Matilda" userId="d6cb86eb-c158-4c76-a6e7-f648b4dd5abf" providerId="ADAL" clId="{F0C0B387-3327-485C-87D9-F9D1298216A6}" dt="2019-08-01T07:25:19.337" v="148" actId="478"/>
          <ac:picMkLst>
            <pc:docMk/>
            <pc:sldMk cId="26669664" sldId="258"/>
            <ac:picMk id="4" creationId="{1CE6179A-7D49-4B0F-A0EA-4587C6F8C7D1}"/>
          </ac:picMkLst>
        </pc:picChg>
        <pc:picChg chg="add del mod">
          <ac:chgData name="Ehnberg, Matilda" userId="d6cb86eb-c158-4c76-a6e7-f648b4dd5abf" providerId="ADAL" clId="{F0C0B387-3327-485C-87D9-F9D1298216A6}" dt="2019-08-01T10:38:48.466" v="167" actId="478"/>
          <ac:picMkLst>
            <pc:docMk/>
            <pc:sldMk cId="26669664" sldId="258"/>
            <ac:picMk id="4" creationId="{D9788758-5261-49CF-827B-858E369A9E7A}"/>
          </ac:picMkLst>
        </pc:picChg>
        <pc:picChg chg="add mod">
          <ac:chgData name="Ehnberg, Matilda" userId="d6cb86eb-c158-4c76-a6e7-f648b4dd5abf" providerId="ADAL" clId="{F0C0B387-3327-485C-87D9-F9D1298216A6}" dt="2019-08-01T10:39:43.097" v="170" actId="962"/>
          <ac:picMkLst>
            <pc:docMk/>
            <pc:sldMk cId="26669664" sldId="258"/>
            <ac:picMk id="6" creationId="{0DC20CA3-67C3-40A9-A4B1-F63FE3F829F4}"/>
          </ac:picMkLst>
        </pc:picChg>
      </pc:sldChg>
      <pc:sldChg chg="addSp delSp modSp modNotesTx">
        <pc:chgData name="Ehnberg, Matilda" userId="d6cb86eb-c158-4c76-a6e7-f648b4dd5abf" providerId="ADAL" clId="{F0C0B387-3327-485C-87D9-F9D1298216A6}" dt="2019-08-01T13:07:43.575" v="195" actId="962"/>
        <pc:sldMkLst>
          <pc:docMk/>
          <pc:sldMk cId="513639476" sldId="259"/>
        </pc:sldMkLst>
        <pc:picChg chg="del">
          <ac:chgData name="Ehnberg, Matilda" userId="d6cb86eb-c158-4c76-a6e7-f648b4dd5abf" providerId="ADAL" clId="{F0C0B387-3327-485C-87D9-F9D1298216A6}" dt="2019-08-01T07:25:26.773" v="150" actId="478"/>
          <ac:picMkLst>
            <pc:docMk/>
            <pc:sldMk cId="513639476" sldId="259"/>
            <ac:picMk id="3" creationId="{B608AE5E-5D9B-45E3-954E-DCE506B38E85}"/>
          </ac:picMkLst>
        </pc:picChg>
        <pc:picChg chg="add mod">
          <ac:chgData name="Ehnberg, Matilda" userId="d6cb86eb-c158-4c76-a6e7-f648b4dd5abf" providerId="ADAL" clId="{F0C0B387-3327-485C-87D9-F9D1298216A6}" dt="2019-08-01T13:07:43.575" v="195" actId="962"/>
          <ac:picMkLst>
            <pc:docMk/>
            <pc:sldMk cId="513639476" sldId="259"/>
            <ac:picMk id="4" creationId="{049C44F8-F6B4-4249-837A-8579E9605B52}"/>
          </ac:picMkLst>
        </pc:picChg>
      </pc:sldChg>
      <pc:sldChg chg="addSp delSp modSp modNotesTx">
        <pc:chgData name="Ehnberg, Matilda" userId="d6cb86eb-c158-4c76-a6e7-f648b4dd5abf" providerId="ADAL" clId="{F0C0B387-3327-485C-87D9-F9D1298216A6}" dt="2019-08-01T13:07:13.798" v="193" actId="962"/>
        <pc:sldMkLst>
          <pc:docMk/>
          <pc:sldMk cId="304118937" sldId="260"/>
        </pc:sldMkLst>
        <pc:picChg chg="del">
          <ac:chgData name="Ehnberg, Matilda" userId="d6cb86eb-c158-4c76-a6e7-f648b4dd5abf" providerId="ADAL" clId="{F0C0B387-3327-485C-87D9-F9D1298216A6}" dt="2019-08-01T07:25:33.667" v="152" actId="478"/>
          <ac:picMkLst>
            <pc:docMk/>
            <pc:sldMk cId="304118937" sldId="260"/>
            <ac:picMk id="3" creationId="{1E97C000-CCE0-4623-9C4E-2AD242036DA9}"/>
          </ac:picMkLst>
        </pc:picChg>
        <pc:picChg chg="add mod">
          <ac:chgData name="Ehnberg, Matilda" userId="d6cb86eb-c158-4c76-a6e7-f648b4dd5abf" providerId="ADAL" clId="{F0C0B387-3327-485C-87D9-F9D1298216A6}" dt="2019-08-01T13:07:13.798" v="193" actId="962"/>
          <ac:picMkLst>
            <pc:docMk/>
            <pc:sldMk cId="304118937" sldId="260"/>
            <ac:picMk id="4" creationId="{EC1E5513-9CAF-4E27-907C-FC5DC95A499D}"/>
          </ac:picMkLst>
        </pc:picChg>
      </pc:sldChg>
      <pc:sldChg chg="addSp delSp modSp modNotesTx">
        <pc:chgData name="Ehnberg, Matilda" userId="d6cb86eb-c158-4c76-a6e7-f648b4dd5abf" providerId="ADAL" clId="{F0C0B387-3327-485C-87D9-F9D1298216A6}" dt="2019-08-01T13:03:32.828" v="187" actId="962"/>
        <pc:sldMkLst>
          <pc:docMk/>
          <pc:sldMk cId="1275431241" sldId="261"/>
        </pc:sldMkLst>
        <pc:picChg chg="del">
          <ac:chgData name="Ehnberg, Matilda" userId="d6cb86eb-c158-4c76-a6e7-f648b4dd5abf" providerId="ADAL" clId="{F0C0B387-3327-485C-87D9-F9D1298216A6}" dt="2019-08-01T07:25:45.113" v="157" actId="478"/>
          <ac:picMkLst>
            <pc:docMk/>
            <pc:sldMk cId="1275431241" sldId="261"/>
            <ac:picMk id="3" creationId="{4E3F7E34-919D-493B-8DA8-7B89E941A9B0}"/>
          </ac:picMkLst>
        </pc:picChg>
        <pc:picChg chg="add mod">
          <ac:chgData name="Ehnberg, Matilda" userId="d6cb86eb-c158-4c76-a6e7-f648b4dd5abf" providerId="ADAL" clId="{F0C0B387-3327-485C-87D9-F9D1298216A6}" dt="2019-08-01T13:03:32.828" v="187" actId="962"/>
          <ac:picMkLst>
            <pc:docMk/>
            <pc:sldMk cId="1275431241" sldId="261"/>
            <ac:picMk id="4" creationId="{690FA448-E5FE-4B48-88FE-CA7642887EAC}"/>
          </ac:picMkLst>
        </pc:picChg>
      </pc:sldChg>
      <pc:sldChg chg="addSp delSp modSp modNotesTx">
        <pc:chgData name="Ehnberg, Matilda" userId="d6cb86eb-c158-4c76-a6e7-f648b4dd5abf" providerId="ADAL" clId="{F0C0B387-3327-485C-87D9-F9D1298216A6}" dt="2019-08-01T13:06:52.897" v="189" actId="962"/>
        <pc:sldMkLst>
          <pc:docMk/>
          <pc:sldMk cId="3058380766" sldId="262"/>
        </pc:sldMkLst>
        <pc:picChg chg="del">
          <ac:chgData name="Ehnberg, Matilda" userId="d6cb86eb-c158-4c76-a6e7-f648b4dd5abf" providerId="ADAL" clId="{F0C0B387-3327-485C-87D9-F9D1298216A6}" dt="2019-08-01T07:25:40.301" v="155" actId="478"/>
          <ac:picMkLst>
            <pc:docMk/>
            <pc:sldMk cId="3058380766" sldId="262"/>
            <ac:picMk id="3" creationId="{FC64E2C5-767D-49F4-BD31-B1C30E681DD2}"/>
          </ac:picMkLst>
        </pc:picChg>
        <pc:picChg chg="add mod">
          <ac:chgData name="Ehnberg, Matilda" userId="d6cb86eb-c158-4c76-a6e7-f648b4dd5abf" providerId="ADAL" clId="{F0C0B387-3327-485C-87D9-F9D1298216A6}" dt="2019-08-01T13:06:52.897" v="189" actId="962"/>
          <ac:picMkLst>
            <pc:docMk/>
            <pc:sldMk cId="3058380766" sldId="262"/>
            <ac:picMk id="4" creationId="{645082DB-BBFE-4010-AA8B-5FFE7744D4CC}"/>
          </ac:picMkLst>
        </pc:picChg>
      </pc:sldChg>
      <pc:sldChg chg="addSp delSp modSp modNotesTx">
        <pc:chgData name="Ehnberg, Matilda" userId="d6cb86eb-c158-4c76-a6e7-f648b4dd5abf" providerId="ADAL" clId="{F0C0B387-3327-485C-87D9-F9D1298216A6}" dt="2019-08-01T13:02:56.318" v="185" actId="962"/>
        <pc:sldMkLst>
          <pc:docMk/>
          <pc:sldMk cId="3528361329" sldId="263"/>
        </pc:sldMkLst>
        <pc:picChg chg="del">
          <ac:chgData name="Ehnberg, Matilda" userId="d6cb86eb-c158-4c76-a6e7-f648b4dd5abf" providerId="ADAL" clId="{F0C0B387-3327-485C-87D9-F9D1298216A6}" dt="2019-08-01T07:25:50.733" v="159" actId="478"/>
          <ac:picMkLst>
            <pc:docMk/>
            <pc:sldMk cId="3528361329" sldId="263"/>
            <ac:picMk id="3" creationId="{CE444048-4A8B-4FB4-B4F2-B04B9D299412}"/>
          </ac:picMkLst>
        </pc:picChg>
        <pc:picChg chg="add mod">
          <ac:chgData name="Ehnberg, Matilda" userId="d6cb86eb-c158-4c76-a6e7-f648b4dd5abf" providerId="ADAL" clId="{F0C0B387-3327-485C-87D9-F9D1298216A6}" dt="2019-08-01T13:02:56.318" v="185" actId="962"/>
          <ac:picMkLst>
            <pc:docMk/>
            <pc:sldMk cId="3528361329" sldId="263"/>
            <ac:picMk id="4" creationId="{E64D8865-B7AA-43D0-8B78-6DCF34FE7CC7}"/>
          </ac:picMkLst>
        </pc:picChg>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docChgLst>
    <pc:chgData name="Ehnberg, Matilda" userId="d6cb86eb-c158-4c76-a6e7-f648b4dd5abf" providerId="ADAL" clId="{6CC665CD-341E-4CF9-A3B3-AE854CD059EF}"/>
    <pc:docChg chg="custSel modSld">
      <pc:chgData name="Ehnberg, Matilda" userId="d6cb86eb-c158-4c76-a6e7-f648b4dd5abf" providerId="ADAL" clId="{6CC665CD-341E-4CF9-A3B3-AE854CD059EF}" dt="2019-06-17T11:47:55.818" v="76" actId="20577"/>
      <pc:docMkLst>
        <pc:docMk/>
      </pc:docMkLst>
      <pc:sldChg chg="addSp delSp modSp modNotesTx">
        <pc:chgData name="Ehnberg, Matilda" userId="d6cb86eb-c158-4c76-a6e7-f648b4dd5abf" providerId="ADAL" clId="{6CC665CD-341E-4CF9-A3B3-AE854CD059EF}" dt="2019-06-17T11:47:55.818" v="76" actId="20577"/>
        <pc:sldMkLst>
          <pc:docMk/>
          <pc:sldMk cId="26669664" sldId="258"/>
        </pc:sldMkLst>
        <pc:graphicFrameChg chg="add del mod">
          <ac:chgData name="Ehnberg, Matilda" userId="d6cb86eb-c158-4c76-a6e7-f648b4dd5abf" providerId="ADAL" clId="{6CC665CD-341E-4CF9-A3B3-AE854CD059EF}" dt="2019-06-17T11:42:27.995" v="5" actId="478"/>
          <ac:graphicFrameMkLst>
            <pc:docMk/>
            <pc:sldMk cId="26669664" sldId="258"/>
            <ac:graphicFrameMk id="2" creationId="{0B9568CE-57B2-4F33-A389-BC517B12545B}"/>
          </ac:graphicFrameMkLst>
        </pc:graphicFrameChg>
        <pc:picChg chg="add mod modCrop">
          <ac:chgData name="Ehnberg, Matilda" userId="d6cb86eb-c158-4c76-a6e7-f648b4dd5abf" providerId="ADAL" clId="{6CC665CD-341E-4CF9-A3B3-AE854CD059EF}" dt="2019-06-17T11:43:42.481" v="17" actId="732"/>
          <ac:picMkLst>
            <pc:docMk/>
            <pc:sldMk cId="26669664" sldId="258"/>
            <ac:picMk id="4" creationId="{1CE6179A-7D49-4B0F-A0EA-4587C6F8C7D1}"/>
          </ac:picMkLst>
        </pc:picChg>
      </pc:sldChg>
      <pc:sldChg chg="addSp modSp modNotesTx">
        <pc:chgData name="Ehnberg, Matilda" userId="d6cb86eb-c158-4c76-a6e7-f648b4dd5abf" providerId="ADAL" clId="{6CC665CD-341E-4CF9-A3B3-AE854CD059EF}" dt="2019-06-17T11:47:32.374" v="72" actId="20577"/>
        <pc:sldMkLst>
          <pc:docMk/>
          <pc:sldMk cId="513639476" sldId="259"/>
        </pc:sldMkLst>
        <pc:picChg chg="add mod modCrop">
          <ac:chgData name="Ehnberg, Matilda" userId="d6cb86eb-c158-4c76-a6e7-f648b4dd5abf" providerId="ADAL" clId="{6CC665CD-341E-4CF9-A3B3-AE854CD059EF}" dt="2019-06-17T11:47:19.790" v="67" actId="732"/>
          <ac:picMkLst>
            <pc:docMk/>
            <pc:sldMk cId="513639476" sldId="259"/>
            <ac:picMk id="3" creationId="{B608AE5E-5D9B-45E3-954E-DCE506B38E85}"/>
          </ac:picMkLst>
        </pc:picChg>
      </pc:sldChg>
      <pc:sldChg chg="addSp modSp modNotesTx">
        <pc:chgData name="Ehnberg, Matilda" userId="d6cb86eb-c158-4c76-a6e7-f648b4dd5abf" providerId="ADAL" clId="{6CC665CD-341E-4CF9-A3B3-AE854CD059EF}" dt="2019-06-17T11:47:48.164" v="75" actId="20577"/>
        <pc:sldMkLst>
          <pc:docMk/>
          <pc:sldMk cId="304118937" sldId="260"/>
        </pc:sldMkLst>
        <pc:picChg chg="add mod modCrop">
          <ac:chgData name="Ehnberg, Matilda" userId="d6cb86eb-c158-4c76-a6e7-f648b4dd5abf" providerId="ADAL" clId="{6CC665CD-341E-4CF9-A3B3-AE854CD059EF}" dt="2019-06-17T11:46:27.897" v="56" actId="732"/>
          <ac:picMkLst>
            <pc:docMk/>
            <pc:sldMk cId="304118937" sldId="260"/>
            <ac:picMk id="3" creationId="{1E97C000-CCE0-4623-9C4E-2AD242036DA9}"/>
          </ac:picMkLst>
        </pc:picChg>
      </pc:sldChg>
      <pc:sldChg chg="addSp modSp modNotesTx">
        <pc:chgData name="Ehnberg, Matilda" userId="d6cb86eb-c158-4c76-a6e7-f648b4dd5abf" providerId="ADAL" clId="{6CC665CD-341E-4CF9-A3B3-AE854CD059EF}" dt="2019-06-17T11:47:36.566" v="73" actId="20577"/>
        <pc:sldMkLst>
          <pc:docMk/>
          <pc:sldMk cId="1275431241" sldId="261"/>
        </pc:sldMkLst>
        <pc:picChg chg="add mod modCrop">
          <ac:chgData name="Ehnberg, Matilda" userId="d6cb86eb-c158-4c76-a6e7-f648b4dd5abf" providerId="ADAL" clId="{6CC665CD-341E-4CF9-A3B3-AE854CD059EF}" dt="2019-06-17T11:45:13.422" v="40" actId="732"/>
          <ac:picMkLst>
            <pc:docMk/>
            <pc:sldMk cId="1275431241" sldId="261"/>
            <ac:picMk id="3" creationId="{4E3F7E34-919D-493B-8DA8-7B89E941A9B0}"/>
          </ac:picMkLst>
        </pc:picChg>
      </pc:sldChg>
      <pc:sldChg chg="addSp modSp modNotesTx">
        <pc:chgData name="Ehnberg, Matilda" userId="d6cb86eb-c158-4c76-a6e7-f648b4dd5abf" providerId="ADAL" clId="{6CC665CD-341E-4CF9-A3B3-AE854CD059EF}" dt="2019-06-17T11:47:42.903" v="74" actId="20577"/>
        <pc:sldMkLst>
          <pc:docMk/>
          <pc:sldMk cId="3058380766" sldId="262"/>
        </pc:sldMkLst>
        <pc:picChg chg="add mod modCrop">
          <ac:chgData name="Ehnberg, Matilda" userId="d6cb86eb-c158-4c76-a6e7-f648b4dd5abf" providerId="ADAL" clId="{6CC665CD-341E-4CF9-A3B3-AE854CD059EF}" dt="2019-06-17T11:45:59.981" v="51" actId="732"/>
          <ac:picMkLst>
            <pc:docMk/>
            <pc:sldMk cId="3058380766" sldId="262"/>
            <ac:picMk id="3" creationId="{FC64E2C5-767D-49F4-BD31-B1C30E681DD2}"/>
          </ac:picMkLst>
        </pc:picChg>
      </pc:sldChg>
      <pc:sldChg chg="addSp modSp">
        <pc:chgData name="Ehnberg, Matilda" userId="d6cb86eb-c158-4c76-a6e7-f648b4dd5abf" providerId="ADAL" clId="{6CC665CD-341E-4CF9-A3B3-AE854CD059EF}" dt="2019-06-17T11:44:34.350" v="31" actId="732"/>
        <pc:sldMkLst>
          <pc:docMk/>
          <pc:sldMk cId="3528361329" sldId="263"/>
        </pc:sldMkLst>
        <pc:picChg chg="add mod modCrop">
          <ac:chgData name="Ehnberg, Matilda" userId="d6cb86eb-c158-4c76-a6e7-f648b4dd5abf" providerId="ADAL" clId="{6CC665CD-341E-4CF9-A3B3-AE854CD059EF}" dt="2019-06-17T11:44:34.350" v="31" actId="732"/>
          <ac:picMkLst>
            <pc:docMk/>
            <pc:sldMk cId="3528361329" sldId="263"/>
            <ac:picMk id="3" creationId="{CE444048-4A8B-4FB4-B4F2-B04B9D2994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p>
          <a:p>
            <a:r>
              <a:rPr lang="sv-SE" sz="1200" kern="1200" dirty="0">
                <a:solidFill>
                  <a:schemeClr val="tx1"/>
                </a:solidFill>
                <a:effectLst/>
                <a:latin typeface="+mn-lt"/>
                <a:ea typeface="+mn-ea"/>
                <a:cs typeface="+mn-cs"/>
              </a:rPr>
              <a:t>Vad händer med alla tidningar när vi har slängt det? Lär er mer om metall genom att läsa sagan ”Prassel och ridningens resa!” där barnen tillsammans med Prassel får följa med i återvinningsprocessen för tidningar. Ni får veta vad som händer när vi slängt tidningarna i soptunnan och se hur det fungerar på tidningsåtervinningen.</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p>
          <a:p>
            <a:endParaRPr lang="sv-SE" b="1" dirty="0"/>
          </a:p>
          <a:p>
            <a:r>
              <a:rPr lang="sv-SE" b="1" dirty="0"/>
              <a:t>BILD 1: </a:t>
            </a:r>
          </a:p>
          <a:p>
            <a:r>
              <a:rPr lang="sv-SE" sz="1200" kern="1200" dirty="0">
                <a:solidFill>
                  <a:schemeClr val="tx1"/>
                </a:solidFill>
                <a:effectLst/>
                <a:latin typeface="+mn-lt"/>
                <a:ea typeface="+mn-ea"/>
                <a:cs typeface="+mn-cs"/>
              </a:rPr>
              <a:t>Prassel och tidningarnas resa!</a:t>
            </a:r>
          </a:p>
          <a:p>
            <a:r>
              <a:rPr lang="sv-SE" sz="1200" kern="1200" dirty="0">
                <a:solidFill>
                  <a:schemeClr val="tx1"/>
                </a:solidFill>
                <a:effectLst/>
                <a:latin typeface="+mn-lt"/>
                <a:ea typeface="+mn-ea"/>
                <a:cs typeface="+mn-cs"/>
              </a:rPr>
              <a:t>Idag ska vi prata om var Prassels sopor tar vägen för vad händer egentligen när vi har slängt alla tidningar, kvitto och ritpapper till Prassel? </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sz="1200" kern="1200" dirty="0">
                <a:solidFill>
                  <a:schemeClr val="tx1"/>
                </a:solidFill>
                <a:effectLst/>
                <a:latin typeface="+mn-lt"/>
                <a:ea typeface="+mn-ea"/>
                <a:cs typeface="+mn-cs"/>
              </a:rPr>
              <a:t>Här har ni </a:t>
            </a:r>
            <a:r>
              <a:rPr lang="sv-SE" sz="1200" b="1" kern="1200" dirty="0">
                <a:solidFill>
                  <a:schemeClr val="tx1"/>
                </a:solidFill>
                <a:effectLst/>
                <a:latin typeface="+mn-lt"/>
                <a:ea typeface="+mn-ea"/>
                <a:cs typeface="+mn-cs"/>
              </a:rPr>
              <a:t>Prassel</a:t>
            </a:r>
            <a:r>
              <a:rPr lang="sv-SE" sz="1200" kern="1200" dirty="0">
                <a:solidFill>
                  <a:schemeClr val="tx1"/>
                </a:solidFill>
                <a:effectLst/>
                <a:latin typeface="+mn-lt"/>
                <a:ea typeface="+mn-ea"/>
                <a:cs typeface="+mn-cs"/>
              </a:rPr>
              <a:t> som kan läsa </a:t>
            </a:r>
            <a:r>
              <a:rPr lang="sv-SE" sz="1200" b="1" kern="1200" dirty="0">
                <a:solidFill>
                  <a:schemeClr val="tx1"/>
                </a:solidFill>
                <a:effectLst/>
                <a:latin typeface="+mn-lt"/>
                <a:ea typeface="+mn-ea"/>
                <a:cs typeface="+mn-cs"/>
              </a:rPr>
              <a:t>tidningar</a:t>
            </a:r>
            <a:r>
              <a:rPr lang="sv-SE" sz="1200" kern="1200" dirty="0">
                <a:solidFill>
                  <a:schemeClr val="tx1"/>
                </a:solidFill>
                <a:effectLst/>
                <a:latin typeface="+mn-lt"/>
                <a:ea typeface="+mn-ea"/>
                <a:cs typeface="+mn-cs"/>
              </a:rPr>
              <a:t> i evigheters evighet. Olösta korsord, roliga historier och gårdagens nyheter – ALLT vill hon läsa. Prassel gillar att vara ensam, hon sitter gärna lutad mot sitt favoritträd och läser och läser och läser.</a:t>
            </a:r>
          </a:p>
          <a:p>
            <a:r>
              <a:rPr lang="sv-SE" sz="1200" kern="1200" dirty="0">
                <a:solidFill>
                  <a:schemeClr val="tx1"/>
                </a:solidFill>
                <a:effectLst/>
                <a:latin typeface="+mn-lt"/>
                <a:ea typeface="+mn-ea"/>
                <a:cs typeface="+mn-cs"/>
              </a:rPr>
              <a:t>Idag ska vi får följa med Prassel när hon kolla vart alla hennes sopor tar vägen. </a:t>
            </a:r>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a:solidFill>
                  <a:schemeClr val="tx1"/>
                </a:solidFill>
                <a:effectLst/>
                <a:latin typeface="+mn-lt"/>
                <a:ea typeface="+mn-ea"/>
                <a:cs typeface="+mn-cs"/>
              </a:rPr>
              <a:t>Prassel har samlar ihop en papperskasse med massa gamla tidningar, ritpapper och kvitto som hon ska slänga. Hon tog med sig papperskassen till en återvinningscentral och passade på att prata med ÅVC-medarbetaren Eva.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Prassel blev lite nyfiken på vad det är som händer med allt det som samlas in till tidningar. Eva förklarade att allt som kommer in på en återvinningscentral, återvinningsstation eller i soptunnorna hemma mellanlagras på Hässleholms kretsloppscenter i Vankiva. Därefter packas det och transporteras till en sorteringsanläggning i Helsingborg.</a:t>
            </a:r>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Prassel tog tåget till Helsingborg för att besöka sorterings-anläggningen. På sorteringsanläggningen genomgår tidningarna en översiktlig kontroll och packas till stora fyrkantiga balar.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Prassel tyckte det var jätteroligt med kontrollen, för då fick hon chansen att titta igenom en massa tidningar, broschyrer och teckningar som hon aldrig sett innan!</a:t>
            </a: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När tidningarna har balats så flyttas de runt med lastmaskiner och truckar för att få en bra och jämn blandning på materialet. </a:t>
            </a:r>
          </a:p>
          <a:p>
            <a:r>
              <a:rPr lang="sv-SE" sz="1200" kern="1200" dirty="0">
                <a:solidFill>
                  <a:schemeClr val="tx1"/>
                </a:solidFill>
                <a:effectLst/>
                <a:latin typeface="+mn-lt"/>
                <a:ea typeface="+mn-ea"/>
                <a:cs typeface="+mn-cs"/>
              </a:rPr>
              <a:t>Prassel fick testat att köra runt balarna i en lite mindre truck, det tyckte hon var superroligt!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balarna är blandade skickas tidningarna till olika pappersbruk, just den här gången skulle tidningarna ända till pappersbruket </a:t>
            </a:r>
            <a:r>
              <a:rPr lang="sv-SE" sz="1200" kern="1200" dirty="0" err="1">
                <a:solidFill>
                  <a:schemeClr val="tx1"/>
                </a:solidFill>
                <a:effectLst/>
                <a:latin typeface="+mn-lt"/>
                <a:ea typeface="+mn-ea"/>
                <a:cs typeface="+mn-cs"/>
              </a:rPr>
              <a:t>Schwedt</a:t>
            </a:r>
            <a:r>
              <a:rPr lang="sv-SE" sz="1200" kern="1200" dirty="0">
                <a:solidFill>
                  <a:schemeClr val="tx1"/>
                </a:solidFill>
                <a:effectLst/>
                <a:latin typeface="+mn-lt"/>
                <a:ea typeface="+mn-ea"/>
                <a:cs typeface="+mn-cs"/>
              </a:rPr>
              <a:t> i norra Tyskland!</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a:solidFill>
                  <a:schemeClr val="tx1"/>
                </a:solidFill>
                <a:effectLst/>
                <a:latin typeface="+mn-lt"/>
                <a:ea typeface="+mn-ea"/>
                <a:cs typeface="+mn-cs"/>
              </a:rPr>
              <a:t>Väl framme i pappersbruket tas allt papper ner till små bitar och det går igenom en magnetkontroll som plockar bort all metall som till exempel </a:t>
            </a:r>
            <a:r>
              <a:rPr lang="sv-SE" sz="1200" kern="1200" dirty="0" err="1">
                <a:solidFill>
                  <a:schemeClr val="tx1"/>
                </a:solidFill>
                <a:effectLst/>
                <a:latin typeface="+mn-lt"/>
                <a:ea typeface="+mn-ea"/>
                <a:cs typeface="+mn-cs"/>
              </a:rPr>
              <a:t>häftklammrar</a:t>
            </a:r>
            <a:r>
              <a:rPr lang="sv-SE" sz="1200" kern="1200" dirty="0">
                <a:solidFill>
                  <a:schemeClr val="tx1"/>
                </a:solidFill>
                <a:effectLst/>
                <a:latin typeface="+mn-lt"/>
                <a:ea typeface="+mn-ea"/>
                <a:cs typeface="+mn-cs"/>
              </a:rPr>
              <a:t> från tidningar eller spiralen från kollegieblock.</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Bakom Prassel är första steget, en upplösningstrumma där pappret blandas med kemikalier och vatten. Prassel tittar ner på andra steget med massa bubblorna, i bubblorna finns alla kemikalier och trycksvärta som sen tas bort.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görs också en efterrengöring med värme som tar bort vax, klister och andra plastämnen.</a:t>
            </a:r>
          </a:p>
          <a:p>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När pappersmassan är rengjord från kemikalier och allt annat formas nytt papper i en pappersmaskin. Därefter rullas pappret upp på stora rullar, men de stora rullarna måste ibland skäras ner till mindre rullar så tidningstryckerierna kan använda dem.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Prassel fick veta att en pappersfiber kan återvinnas upp till 6-7 gånger innan den är utsliten, efter den är utsliten återvinns det till hushålls- och toalettpapper.</a:t>
            </a:r>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r>
              <a:rPr lang="sv-SE" sz="1200" kern="1200" dirty="0">
                <a:solidFill>
                  <a:schemeClr val="tx1"/>
                </a:solidFill>
                <a:effectLst/>
                <a:latin typeface="+mn-lt"/>
                <a:ea typeface="+mn-ea"/>
                <a:cs typeface="+mn-cs"/>
              </a:rPr>
              <a:t>Prassel åkte på vägen hem inom ett tidningstryckeri och köpte med sig en nytryckt tidning. När hon väl kom hem satte hon sig under sitt favoritträd och började läsa.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var en spännande resa som tidningarna och hon varit med om, men hon trivs nog ändå bäst här, under sitt favoritträd med en tidning att läsa.</a:t>
            </a:r>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Bild på förstasidan av Prassel och tidningarnas resa! ">
            <a:extLst>
              <a:ext uri="{FF2B5EF4-FFF2-40B4-BE49-F238E27FC236}">
                <a16:creationId xmlns:a16="http://schemas.microsoft.com/office/drawing/2014/main" id="{B8C924FA-EEB1-4D06-B60B-4BECB76E4F20}"/>
              </a:ext>
            </a:extLst>
          </p:cNvPr>
          <p:cNvPicPr>
            <a:picLocks noChangeAspect="1"/>
          </p:cNvPicPr>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objekt 8" descr="Presentationsbild av Prassel.">
            <a:extLst>
              <a:ext uri="{FF2B5EF4-FFF2-40B4-BE49-F238E27FC236}">
                <a16:creationId xmlns:a16="http://schemas.microsoft.com/office/drawing/2014/main" id="{EDD73E6B-03D6-4B1E-AE85-63C7402EF19F}"/>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 på Prassel med en hel papperskasse fylld med tidningar.">
            <a:extLst>
              <a:ext uri="{FF2B5EF4-FFF2-40B4-BE49-F238E27FC236}">
                <a16:creationId xmlns:a16="http://schemas.microsoft.com/office/drawing/2014/main" id="{0DC20CA3-67C3-40A9-A4B1-F63FE3F82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rassel på sorteringsbandet med allt som ska läggas i tidningar.">
            <a:extLst>
              <a:ext uri="{FF2B5EF4-FFF2-40B4-BE49-F238E27FC236}">
                <a16:creationId xmlns:a16="http://schemas.microsoft.com/office/drawing/2014/main" id="{049C44F8-F6B4-4249-837A-8579E9605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rassel när hon kör en truck med tidningar.">
            <a:extLst>
              <a:ext uri="{FF2B5EF4-FFF2-40B4-BE49-F238E27FC236}">
                <a16:creationId xmlns:a16="http://schemas.microsoft.com/office/drawing/2014/main" id="{EC1E5513-9CAF-4E27-907C-FC5DC95A4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rassel när hon tittar på processen som rengör pappersmassan.">
            <a:extLst>
              <a:ext uri="{FF2B5EF4-FFF2-40B4-BE49-F238E27FC236}">
                <a16:creationId xmlns:a16="http://schemas.microsoft.com/office/drawing/2014/main" id="{645082DB-BBFE-4010-AA8B-5FFE7744D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rassel när hon tittar på hur tidningspappret går igenom pappersmaskinen.">
            <a:extLst>
              <a:ext uri="{FF2B5EF4-FFF2-40B4-BE49-F238E27FC236}">
                <a16:creationId xmlns:a16="http://schemas.microsoft.com/office/drawing/2014/main" id="{690FA448-E5FE-4B48-88FE-CA7642887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Prassel när hon läser tidningen under ett träd.">
            <a:extLst>
              <a:ext uri="{FF2B5EF4-FFF2-40B4-BE49-F238E27FC236}">
                <a16:creationId xmlns:a16="http://schemas.microsoft.com/office/drawing/2014/main" id="{E64D8865-B7AA-43D0-8B78-6DCF34FE7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8361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Props1.xml><?xml version="1.0" encoding="utf-8"?>
<ds:datastoreItem xmlns:ds="http://schemas.openxmlformats.org/officeDocument/2006/customXml" ds:itemID="{6260621D-7F25-4B1E-8C37-F7058928B34B}">
  <ds:schemaRefs>
    <ds:schemaRef ds:uri="http://schemas.microsoft.com/sharepoint/v3/contenttype/forms"/>
  </ds:schemaRefs>
</ds:datastoreItem>
</file>

<file path=customXml/itemProps2.xml><?xml version="1.0" encoding="utf-8"?>
<ds:datastoreItem xmlns:ds="http://schemas.openxmlformats.org/officeDocument/2006/customXml" ds:itemID="{2552E9DA-9DBE-4AB5-B321-75962A602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C628B-1BBA-4834-B696-1F956A0971D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docProps/app.xml><?xml version="1.0" encoding="utf-8"?>
<Properties xmlns="http://schemas.openxmlformats.org/officeDocument/2006/extended-properties" xmlns:vt="http://schemas.openxmlformats.org/officeDocument/2006/docPropsVTypes">
  <TotalTime>184</TotalTime>
  <Words>744</Words>
  <Application>Microsoft Office PowerPoint</Application>
  <PresentationFormat>Bredbild</PresentationFormat>
  <Paragraphs>47</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Prassle och tidningarnas resa</dc:title>
  <dc:subject>sopsamlarmonster</dc:subject>
  <dc:creator>Hässleholm Miljö AB</dc:creator>
  <cp:keywords>sopsamlarmonster, återvinningsprocess, prassel, tidningar</cp:keywords>
  <cp:lastModifiedBy>Ehnberg, Matilda</cp:lastModifiedBy>
  <cp:revision>1</cp:revision>
  <dcterms:created xsi:type="dcterms:W3CDTF">2019-07-30T12:44:58Z</dcterms:created>
  <dcterms:modified xsi:type="dcterms:W3CDTF">2022-10-10T09:37:15Z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0x0101006397D003D636F4488E5B5ABE3367A582</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