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56" r:id="rId5"/>
    <p:sldId id="257" r:id="rId6"/>
    <p:sldId id="258" r:id="rId7"/>
    <p:sldId id="259" r:id="rId8"/>
    <p:sldId id="260" r:id="rId9"/>
    <p:sldId id="262" r:id="rId10"/>
    <p:sldId id="261" r:id="rId1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41"/>
    <a:srgbClr val="F3D49B"/>
    <a:srgbClr val="EFC5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387" autoAdjust="0"/>
  </p:normalViewPr>
  <p:slideViewPr>
    <p:cSldViewPr snapToGrid="0">
      <p:cViewPr varScale="1">
        <p:scale>
          <a:sx n="49" d="100"/>
          <a:sy n="49" d="100"/>
        </p:scale>
        <p:origin x="60" y="114"/>
      </p:cViewPr>
      <p:guideLst/>
    </p:cSldViewPr>
  </p:slideViewPr>
  <p:notesTextViewPr>
    <p:cViewPr>
      <p:scale>
        <a:sx n="1" d="1"/>
        <a:sy n="1" d="1"/>
      </p:scale>
      <p:origin x="0" y="-86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hnberg, Matilda" userId="d6cb86eb-c158-4c76-a6e7-f648b4dd5abf" providerId="ADAL" clId="{90D2F8B1-D9A3-485A-8ED7-EA5BF14BF000}"/>
    <pc:docChg chg="custSel mod modSld">
      <pc:chgData name="Ehnberg, Matilda" userId="d6cb86eb-c158-4c76-a6e7-f648b4dd5abf" providerId="ADAL" clId="{90D2F8B1-D9A3-485A-8ED7-EA5BF14BF000}" dt="2019-07-31T13:19:51.372" v="568" actId="20577"/>
      <pc:docMkLst>
        <pc:docMk/>
      </pc:docMkLst>
      <pc:sldChg chg="addSp delSp modSp mod setBg modNotesTx">
        <pc:chgData name="Ehnberg, Matilda" userId="d6cb86eb-c158-4c76-a6e7-f648b4dd5abf" providerId="ADAL" clId="{90D2F8B1-D9A3-485A-8ED7-EA5BF14BF000}" dt="2019-07-31T10:50:31.285" v="141" actId="20577"/>
        <pc:sldMkLst>
          <pc:docMk/>
          <pc:sldMk cId="218008319" sldId="256"/>
        </pc:sldMkLst>
        <pc:spChg chg="del">
          <ac:chgData name="Ehnberg, Matilda" userId="d6cb86eb-c158-4c76-a6e7-f648b4dd5abf" providerId="ADAL" clId="{90D2F8B1-D9A3-485A-8ED7-EA5BF14BF000}" dt="2019-07-30T12:41:12.504" v="1" actId="478"/>
          <ac:spMkLst>
            <pc:docMk/>
            <pc:sldMk cId="218008319" sldId="256"/>
            <ac:spMk id="11" creationId="{A71F467B-79C4-411B-8D06-A8BB10FACC82}"/>
          </ac:spMkLst>
        </pc:spChg>
        <pc:picChg chg="add mod">
          <ac:chgData name="Ehnberg, Matilda" userId="d6cb86eb-c158-4c76-a6e7-f648b4dd5abf" providerId="ADAL" clId="{90D2F8B1-D9A3-485A-8ED7-EA5BF14BF000}" dt="2019-07-31T10:47:45.264" v="95" actId="962"/>
          <ac:picMkLst>
            <pc:docMk/>
            <pc:sldMk cId="218008319" sldId="256"/>
            <ac:picMk id="3" creationId="{45EE90E7-BA45-485A-8A71-AA47186964F8}"/>
          </ac:picMkLst>
        </pc:picChg>
        <pc:picChg chg="del">
          <ac:chgData name="Ehnberg, Matilda" userId="d6cb86eb-c158-4c76-a6e7-f648b4dd5abf" providerId="ADAL" clId="{90D2F8B1-D9A3-485A-8ED7-EA5BF14BF000}" dt="2019-07-30T12:41:10.076" v="0" actId="478"/>
          <ac:picMkLst>
            <pc:docMk/>
            <pc:sldMk cId="218008319" sldId="256"/>
            <ac:picMk id="10" creationId="{02BC8A6A-E72A-4AC7-A5D6-EA8E313B597E}"/>
          </ac:picMkLst>
        </pc:picChg>
      </pc:sldChg>
      <pc:sldChg chg="modSp modNotesTx">
        <pc:chgData name="Ehnberg, Matilda" userId="d6cb86eb-c158-4c76-a6e7-f648b4dd5abf" providerId="ADAL" clId="{90D2F8B1-D9A3-485A-8ED7-EA5BF14BF000}" dt="2019-07-31T10:55:08.945" v="145" actId="20577"/>
        <pc:sldMkLst>
          <pc:docMk/>
          <pc:sldMk cId="1697246725" sldId="257"/>
        </pc:sldMkLst>
        <pc:picChg chg="mod">
          <ac:chgData name="Ehnberg, Matilda" userId="d6cb86eb-c158-4c76-a6e7-f648b4dd5abf" providerId="ADAL" clId="{90D2F8B1-D9A3-485A-8ED7-EA5BF14BF000}" dt="2019-07-31T10:48:07.014" v="135" actId="962"/>
          <ac:picMkLst>
            <pc:docMk/>
            <pc:sldMk cId="1697246725" sldId="257"/>
            <ac:picMk id="9" creationId="{0A935A0D-E58F-4C4F-B8FF-609FB339D9C7}"/>
          </ac:picMkLst>
        </pc:picChg>
      </pc:sldChg>
      <pc:sldChg chg="addSp delSp modSp modNotesTx">
        <pc:chgData name="Ehnberg, Matilda" userId="d6cb86eb-c158-4c76-a6e7-f648b4dd5abf" providerId="ADAL" clId="{90D2F8B1-D9A3-485A-8ED7-EA5BF14BF000}" dt="2019-07-31T11:19:15.900" v="194" actId="962"/>
        <pc:sldMkLst>
          <pc:docMk/>
          <pc:sldMk cId="26669664" sldId="258"/>
        </pc:sldMkLst>
        <pc:picChg chg="del mod">
          <ac:chgData name="Ehnberg, Matilda" userId="d6cb86eb-c158-4c76-a6e7-f648b4dd5abf" providerId="ADAL" clId="{90D2F8B1-D9A3-485A-8ED7-EA5BF14BF000}" dt="2019-07-31T11:19:08.928" v="191" actId="478"/>
          <ac:picMkLst>
            <pc:docMk/>
            <pc:sldMk cId="26669664" sldId="258"/>
            <ac:picMk id="3" creationId="{813FDE9D-00B0-4790-9FCB-16DE94F14140}"/>
          </ac:picMkLst>
        </pc:picChg>
        <pc:picChg chg="add mod">
          <ac:chgData name="Ehnberg, Matilda" userId="d6cb86eb-c158-4c76-a6e7-f648b4dd5abf" providerId="ADAL" clId="{90D2F8B1-D9A3-485A-8ED7-EA5BF14BF000}" dt="2019-07-31T11:19:15.900" v="194" actId="962"/>
          <ac:picMkLst>
            <pc:docMk/>
            <pc:sldMk cId="26669664" sldId="258"/>
            <ac:picMk id="4" creationId="{84B3AA7A-8F89-46F6-AD21-93BBE394ACA4}"/>
          </ac:picMkLst>
        </pc:picChg>
      </pc:sldChg>
      <pc:sldChg chg="addSp delSp modSp modNotesTx">
        <pc:chgData name="Ehnberg, Matilda" userId="d6cb86eb-c158-4c76-a6e7-f648b4dd5abf" providerId="ADAL" clId="{90D2F8B1-D9A3-485A-8ED7-EA5BF14BF000}" dt="2019-07-31T13:02:22.657" v="332" actId="20577"/>
        <pc:sldMkLst>
          <pc:docMk/>
          <pc:sldMk cId="513639476" sldId="259"/>
        </pc:sldMkLst>
        <pc:picChg chg="del">
          <ac:chgData name="Ehnberg, Matilda" userId="d6cb86eb-c158-4c76-a6e7-f648b4dd5abf" providerId="ADAL" clId="{90D2F8B1-D9A3-485A-8ED7-EA5BF14BF000}" dt="2019-07-31T11:19:21.057" v="195" actId="478"/>
          <ac:picMkLst>
            <pc:docMk/>
            <pc:sldMk cId="513639476" sldId="259"/>
            <ac:picMk id="3" creationId="{51062D84-5F14-406E-B62B-7203BFC42293}"/>
          </ac:picMkLst>
        </pc:picChg>
        <pc:picChg chg="add mod">
          <ac:chgData name="Ehnberg, Matilda" userId="d6cb86eb-c158-4c76-a6e7-f648b4dd5abf" providerId="ADAL" clId="{90D2F8B1-D9A3-485A-8ED7-EA5BF14BF000}" dt="2019-07-31T12:20:49.414" v="329" actId="962"/>
          <ac:picMkLst>
            <pc:docMk/>
            <pc:sldMk cId="513639476" sldId="259"/>
            <ac:picMk id="4" creationId="{F510E89D-5193-4E1C-A715-E306599C474C}"/>
          </ac:picMkLst>
        </pc:picChg>
      </pc:sldChg>
      <pc:sldChg chg="addSp delSp modSp modNotesTx">
        <pc:chgData name="Ehnberg, Matilda" userId="d6cb86eb-c158-4c76-a6e7-f648b4dd5abf" providerId="ADAL" clId="{90D2F8B1-D9A3-485A-8ED7-EA5BF14BF000}" dt="2019-07-31T13:04:50.123" v="335" actId="962"/>
        <pc:sldMkLst>
          <pc:docMk/>
          <pc:sldMk cId="304118937" sldId="260"/>
        </pc:sldMkLst>
        <pc:picChg chg="del mod">
          <ac:chgData name="Ehnberg, Matilda" userId="d6cb86eb-c158-4c76-a6e7-f648b4dd5abf" providerId="ADAL" clId="{90D2F8B1-D9A3-485A-8ED7-EA5BF14BF000}" dt="2019-07-31T11:19:27.673" v="199" actId="478"/>
          <ac:picMkLst>
            <pc:docMk/>
            <pc:sldMk cId="304118937" sldId="260"/>
            <ac:picMk id="3" creationId="{C765DC1F-8FDA-4D63-8B3C-7412120E2011}"/>
          </ac:picMkLst>
        </pc:picChg>
        <pc:picChg chg="add mod">
          <ac:chgData name="Ehnberg, Matilda" userId="d6cb86eb-c158-4c76-a6e7-f648b4dd5abf" providerId="ADAL" clId="{90D2F8B1-D9A3-485A-8ED7-EA5BF14BF000}" dt="2019-07-31T13:04:50.123" v="335" actId="962"/>
          <ac:picMkLst>
            <pc:docMk/>
            <pc:sldMk cId="304118937" sldId="260"/>
            <ac:picMk id="4" creationId="{AA21E0F1-FCF4-489C-A384-9CBA27717062}"/>
          </ac:picMkLst>
        </pc:picChg>
      </pc:sldChg>
      <pc:sldChg chg="addSp delSp modSp modNotesTx">
        <pc:chgData name="Ehnberg, Matilda" userId="d6cb86eb-c158-4c76-a6e7-f648b4dd5abf" providerId="ADAL" clId="{90D2F8B1-D9A3-485A-8ED7-EA5BF14BF000}" dt="2019-07-31T13:19:51.372" v="568" actId="20577"/>
        <pc:sldMkLst>
          <pc:docMk/>
          <pc:sldMk cId="1275431241" sldId="261"/>
        </pc:sldMkLst>
        <pc:picChg chg="del">
          <ac:chgData name="Ehnberg, Matilda" userId="d6cb86eb-c158-4c76-a6e7-f648b4dd5abf" providerId="ADAL" clId="{90D2F8B1-D9A3-485A-8ED7-EA5BF14BF000}" dt="2019-07-31T11:19:43.942" v="205" actId="478"/>
          <ac:picMkLst>
            <pc:docMk/>
            <pc:sldMk cId="1275431241" sldId="261"/>
            <ac:picMk id="3" creationId="{29D04544-B660-41BD-84A6-33CE51A327DC}"/>
          </ac:picMkLst>
        </pc:picChg>
        <pc:picChg chg="add mod">
          <ac:chgData name="Ehnberg, Matilda" userId="d6cb86eb-c158-4c76-a6e7-f648b4dd5abf" providerId="ADAL" clId="{90D2F8B1-D9A3-485A-8ED7-EA5BF14BF000}" dt="2019-07-31T13:13:53.782" v="553" actId="962"/>
          <ac:picMkLst>
            <pc:docMk/>
            <pc:sldMk cId="1275431241" sldId="261"/>
            <ac:picMk id="4" creationId="{B13177A1-16EB-4B28-AB19-CBCDA22D67D2}"/>
          </ac:picMkLst>
        </pc:picChg>
      </pc:sldChg>
      <pc:sldChg chg="addSp delSp modSp modNotesTx">
        <pc:chgData name="Ehnberg, Matilda" userId="d6cb86eb-c158-4c76-a6e7-f648b4dd5abf" providerId="ADAL" clId="{90D2F8B1-D9A3-485A-8ED7-EA5BF14BF000}" dt="2019-07-31T13:16:22.832" v="566" actId="20577"/>
        <pc:sldMkLst>
          <pc:docMk/>
          <pc:sldMk cId="3058380766" sldId="262"/>
        </pc:sldMkLst>
        <pc:picChg chg="del">
          <ac:chgData name="Ehnberg, Matilda" userId="d6cb86eb-c158-4c76-a6e7-f648b4dd5abf" providerId="ADAL" clId="{90D2F8B1-D9A3-485A-8ED7-EA5BF14BF000}" dt="2019-07-31T11:19:38.777" v="203" actId="478"/>
          <ac:picMkLst>
            <pc:docMk/>
            <pc:sldMk cId="3058380766" sldId="262"/>
            <ac:picMk id="3" creationId="{8A78A074-4C9A-428D-B9A8-415C3BEF81E0}"/>
          </ac:picMkLst>
        </pc:picChg>
        <pc:picChg chg="add mod">
          <ac:chgData name="Ehnberg, Matilda" userId="d6cb86eb-c158-4c76-a6e7-f648b4dd5abf" providerId="ADAL" clId="{90D2F8B1-D9A3-485A-8ED7-EA5BF14BF000}" dt="2019-07-31T13:13:25.951" v="337" actId="962"/>
          <ac:picMkLst>
            <pc:docMk/>
            <pc:sldMk cId="3058380766" sldId="262"/>
            <ac:picMk id="4" creationId="{B789980D-F855-4927-82F1-071B77D06CAF}"/>
          </ac:picMkLst>
        </pc:picChg>
      </pc:sldChg>
    </pc:docChg>
  </pc:docChgLst>
  <pc:docChgLst>
    <pc:chgData name="Ehnberg, Matilda" userId="d6cb86eb-c158-4c76-a6e7-f648b4dd5abf" providerId="ADAL" clId="{4F4828A3-B324-46C9-87A0-D3EF359AFA70}"/>
    <pc:docChg chg="delSld modSld">
      <pc:chgData name="Ehnberg, Matilda" userId="d6cb86eb-c158-4c76-a6e7-f648b4dd5abf" providerId="ADAL" clId="{4F4828A3-B324-46C9-87A0-D3EF359AFA70}" dt="2019-06-10T17:41:16.984" v="66"/>
      <pc:docMkLst>
        <pc:docMk/>
      </pc:docMkLst>
      <pc:sldChg chg="addSp delSp modSp">
        <pc:chgData name="Ehnberg, Matilda" userId="d6cb86eb-c158-4c76-a6e7-f648b4dd5abf" providerId="ADAL" clId="{4F4828A3-B324-46C9-87A0-D3EF359AFA70}" dt="2019-06-10T17:41:16.984" v="66"/>
        <pc:sldMkLst>
          <pc:docMk/>
          <pc:sldMk cId="218008319" sldId="256"/>
        </pc:sldMkLst>
        <pc:spChg chg="add del">
          <ac:chgData name="Ehnberg, Matilda" userId="d6cb86eb-c158-4c76-a6e7-f648b4dd5abf" providerId="ADAL" clId="{4F4828A3-B324-46C9-87A0-D3EF359AFA70}" dt="2019-06-10T17:41:15.666" v="64"/>
          <ac:spMkLst>
            <pc:docMk/>
            <pc:sldMk cId="218008319" sldId="256"/>
            <ac:spMk id="5" creationId="{5D323D0E-A590-4658-9FA0-DF165EFACBE3}"/>
          </ac:spMkLst>
        </pc:spChg>
        <pc:spChg chg="add del">
          <ac:chgData name="Ehnberg, Matilda" userId="d6cb86eb-c158-4c76-a6e7-f648b4dd5abf" providerId="ADAL" clId="{4F4828A3-B324-46C9-87A0-D3EF359AFA70}" dt="2019-06-10T15:05:11.694" v="56"/>
          <ac:spMkLst>
            <pc:docMk/>
            <pc:sldMk cId="218008319" sldId="256"/>
            <ac:spMk id="5" creationId="{7FCE357D-93F5-45D9-BC7C-1390875C5F3E}"/>
          </ac:spMkLst>
        </pc:spChg>
        <pc:spChg chg="mod">
          <ac:chgData name="Ehnberg, Matilda" userId="d6cb86eb-c158-4c76-a6e7-f648b4dd5abf" providerId="ADAL" clId="{4F4828A3-B324-46C9-87A0-D3EF359AFA70}" dt="2019-06-10T17:40:59.934" v="62" actId="20577"/>
          <ac:spMkLst>
            <pc:docMk/>
            <pc:sldMk cId="218008319" sldId="256"/>
            <ac:spMk id="11" creationId="{A71F467B-79C4-411B-8D06-A8BB10FACC82}"/>
          </ac:spMkLst>
        </pc:spChg>
        <pc:picChg chg="add del">
          <ac:chgData name="Ehnberg, Matilda" userId="d6cb86eb-c158-4c76-a6e7-f648b4dd5abf" providerId="ADAL" clId="{4F4828A3-B324-46C9-87A0-D3EF359AFA70}" dt="2019-06-10T17:41:16.984" v="66"/>
          <ac:picMkLst>
            <pc:docMk/>
            <pc:sldMk cId="218008319" sldId="256"/>
            <ac:picMk id="2" creationId="{0F685369-7987-4D21-A2A1-6265DDC8A99D}"/>
          </ac:picMkLst>
        </pc:picChg>
        <pc:picChg chg="add del">
          <ac:chgData name="Ehnberg, Matilda" userId="d6cb86eb-c158-4c76-a6e7-f648b4dd5abf" providerId="ADAL" clId="{4F4828A3-B324-46C9-87A0-D3EF359AFA70}" dt="2019-06-10T15:05:14.874" v="58"/>
          <ac:picMkLst>
            <pc:docMk/>
            <pc:sldMk cId="218008319" sldId="256"/>
            <ac:picMk id="2" creationId="{C8019BDB-1E7D-430C-862A-1BE70317BE01}"/>
          </ac:picMkLst>
        </pc:picChg>
        <pc:picChg chg="add del">
          <ac:chgData name="Ehnberg, Matilda" userId="d6cb86eb-c158-4c76-a6e7-f648b4dd5abf" providerId="ADAL" clId="{4F4828A3-B324-46C9-87A0-D3EF359AFA70}" dt="2019-06-10T15:05:11.694" v="56"/>
          <ac:picMkLst>
            <pc:docMk/>
            <pc:sldMk cId="218008319" sldId="256"/>
            <ac:picMk id="4" creationId="{4EBA2CA4-416A-4714-AC89-AAEC6AA85750}"/>
          </ac:picMkLst>
        </pc:picChg>
        <pc:picChg chg="add del">
          <ac:chgData name="Ehnberg, Matilda" userId="d6cb86eb-c158-4c76-a6e7-f648b4dd5abf" providerId="ADAL" clId="{4F4828A3-B324-46C9-87A0-D3EF359AFA70}" dt="2019-06-10T17:41:15.666" v="64"/>
          <ac:picMkLst>
            <pc:docMk/>
            <pc:sldMk cId="218008319" sldId="256"/>
            <ac:picMk id="4" creationId="{DAF8CAF0-36B1-4D7C-BF9B-B330295736F9}"/>
          </ac:picMkLst>
        </pc:picChg>
      </pc:sldChg>
      <pc:sldChg chg="addSp modSp">
        <pc:chgData name="Ehnberg, Matilda" userId="d6cb86eb-c158-4c76-a6e7-f648b4dd5abf" providerId="ADAL" clId="{4F4828A3-B324-46C9-87A0-D3EF359AFA70}" dt="2019-06-07T07:56:22.563" v="9" actId="732"/>
        <pc:sldMkLst>
          <pc:docMk/>
          <pc:sldMk cId="26669664" sldId="258"/>
        </pc:sldMkLst>
        <pc:picChg chg="add mod modCrop">
          <ac:chgData name="Ehnberg, Matilda" userId="d6cb86eb-c158-4c76-a6e7-f648b4dd5abf" providerId="ADAL" clId="{4F4828A3-B324-46C9-87A0-D3EF359AFA70}" dt="2019-06-07T07:56:22.563" v="9" actId="732"/>
          <ac:picMkLst>
            <pc:docMk/>
            <pc:sldMk cId="26669664" sldId="258"/>
            <ac:picMk id="3" creationId="{813FDE9D-00B0-4790-9FCB-16DE94F14140}"/>
          </ac:picMkLst>
        </pc:picChg>
      </pc:sldChg>
      <pc:sldChg chg="addSp modSp">
        <pc:chgData name="Ehnberg, Matilda" userId="d6cb86eb-c158-4c76-a6e7-f648b4dd5abf" providerId="ADAL" clId="{4F4828A3-B324-46C9-87A0-D3EF359AFA70}" dt="2019-06-07T07:57:20.095" v="20" actId="732"/>
        <pc:sldMkLst>
          <pc:docMk/>
          <pc:sldMk cId="513639476" sldId="259"/>
        </pc:sldMkLst>
        <pc:picChg chg="add mod modCrop">
          <ac:chgData name="Ehnberg, Matilda" userId="d6cb86eb-c158-4c76-a6e7-f648b4dd5abf" providerId="ADAL" clId="{4F4828A3-B324-46C9-87A0-D3EF359AFA70}" dt="2019-06-07T07:57:20.095" v="20" actId="732"/>
          <ac:picMkLst>
            <pc:docMk/>
            <pc:sldMk cId="513639476" sldId="259"/>
            <ac:picMk id="3" creationId="{51062D84-5F14-406E-B62B-7203BFC42293}"/>
          </ac:picMkLst>
        </pc:picChg>
      </pc:sldChg>
      <pc:sldChg chg="addSp modSp">
        <pc:chgData name="Ehnberg, Matilda" userId="d6cb86eb-c158-4c76-a6e7-f648b4dd5abf" providerId="ADAL" clId="{4F4828A3-B324-46C9-87A0-D3EF359AFA70}" dt="2019-06-07T07:58:22.962" v="31" actId="732"/>
        <pc:sldMkLst>
          <pc:docMk/>
          <pc:sldMk cId="304118937" sldId="260"/>
        </pc:sldMkLst>
        <pc:picChg chg="add mod modCrop">
          <ac:chgData name="Ehnberg, Matilda" userId="d6cb86eb-c158-4c76-a6e7-f648b4dd5abf" providerId="ADAL" clId="{4F4828A3-B324-46C9-87A0-D3EF359AFA70}" dt="2019-06-07T07:58:22.962" v="31" actId="732"/>
          <ac:picMkLst>
            <pc:docMk/>
            <pc:sldMk cId="304118937" sldId="260"/>
            <ac:picMk id="3" creationId="{C765DC1F-8FDA-4D63-8B3C-7412120E2011}"/>
          </ac:picMkLst>
        </pc:picChg>
      </pc:sldChg>
      <pc:sldChg chg="addSp modSp">
        <pc:chgData name="Ehnberg, Matilda" userId="d6cb86eb-c158-4c76-a6e7-f648b4dd5abf" providerId="ADAL" clId="{4F4828A3-B324-46C9-87A0-D3EF359AFA70}" dt="2019-06-07T07:59:50.090" v="53" actId="732"/>
        <pc:sldMkLst>
          <pc:docMk/>
          <pc:sldMk cId="1275431241" sldId="261"/>
        </pc:sldMkLst>
        <pc:picChg chg="add mod modCrop">
          <ac:chgData name="Ehnberg, Matilda" userId="d6cb86eb-c158-4c76-a6e7-f648b4dd5abf" providerId="ADAL" clId="{4F4828A3-B324-46C9-87A0-D3EF359AFA70}" dt="2019-06-07T07:59:50.090" v="53" actId="732"/>
          <ac:picMkLst>
            <pc:docMk/>
            <pc:sldMk cId="1275431241" sldId="261"/>
            <ac:picMk id="3" creationId="{29D04544-B660-41BD-84A6-33CE51A327DC}"/>
          </ac:picMkLst>
        </pc:picChg>
      </pc:sldChg>
      <pc:sldChg chg="addSp modSp">
        <pc:chgData name="Ehnberg, Matilda" userId="d6cb86eb-c158-4c76-a6e7-f648b4dd5abf" providerId="ADAL" clId="{4F4828A3-B324-46C9-87A0-D3EF359AFA70}" dt="2019-06-07T07:59:04.738" v="39" actId="732"/>
        <pc:sldMkLst>
          <pc:docMk/>
          <pc:sldMk cId="3058380766" sldId="262"/>
        </pc:sldMkLst>
        <pc:picChg chg="add mod modCrop">
          <ac:chgData name="Ehnberg, Matilda" userId="d6cb86eb-c158-4c76-a6e7-f648b4dd5abf" providerId="ADAL" clId="{4F4828A3-B324-46C9-87A0-D3EF359AFA70}" dt="2019-06-07T07:59:04.738" v="39" actId="732"/>
          <ac:picMkLst>
            <pc:docMk/>
            <pc:sldMk cId="3058380766" sldId="262"/>
            <ac:picMk id="3" creationId="{8A78A074-4C9A-428D-B9A8-415C3BEF81E0}"/>
          </ac:picMkLst>
        </pc:picChg>
      </pc:sldChg>
    </pc:docChg>
  </pc:docChgLst>
  <pc:docChgLst>
    <pc:chgData name="Ehnberg, Matilda" userId="d6cb86eb-c158-4c76-a6e7-f648b4dd5abf" providerId="ADAL" clId="{454ED57A-3E95-40DD-AC14-7473A43F33B1}"/>
    <pc:docChg chg="custSel mod modSld">
      <pc:chgData name="Ehnberg, Matilda" userId="d6cb86eb-c158-4c76-a6e7-f648b4dd5abf" providerId="ADAL" clId="{454ED57A-3E95-40DD-AC14-7473A43F33B1}" dt="2019-05-13T08:35:54.731" v="55" actId="1076"/>
      <pc:docMkLst>
        <pc:docMk/>
      </pc:docMkLst>
      <pc:sldChg chg="addSp delSp modSp">
        <pc:chgData name="Ehnberg, Matilda" userId="d6cb86eb-c158-4c76-a6e7-f648b4dd5abf" providerId="ADAL" clId="{454ED57A-3E95-40DD-AC14-7473A43F33B1}" dt="2019-05-13T08:35:00.820" v="42" actId="20577"/>
        <pc:sldMkLst>
          <pc:docMk/>
          <pc:sldMk cId="218008319" sldId="256"/>
        </pc:sldMkLst>
        <pc:spChg chg="del">
          <ac:chgData name="Ehnberg, Matilda" userId="d6cb86eb-c158-4c76-a6e7-f648b4dd5abf" providerId="ADAL" clId="{454ED57A-3E95-40DD-AC14-7473A43F33B1}" dt="2019-05-13T08:34:28.956" v="0" actId="478"/>
          <ac:spMkLst>
            <pc:docMk/>
            <pc:sldMk cId="218008319" sldId="256"/>
            <ac:spMk id="6" creationId="{DB0ED0A1-BB27-4301-989D-E5A9AF3C58CB}"/>
          </ac:spMkLst>
        </pc:spChg>
        <pc:spChg chg="del">
          <ac:chgData name="Ehnberg, Matilda" userId="d6cb86eb-c158-4c76-a6e7-f648b4dd5abf" providerId="ADAL" clId="{454ED57A-3E95-40DD-AC14-7473A43F33B1}" dt="2019-05-13T08:34:28.956" v="0" actId="478"/>
          <ac:spMkLst>
            <pc:docMk/>
            <pc:sldMk cId="218008319" sldId="256"/>
            <ac:spMk id="9" creationId="{718323B1-88A1-4CAD-BA27-AE5A74312949}"/>
          </ac:spMkLst>
        </pc:spChg>
        <pc:spChg chg="add mod">
          <ac:chgData name="Ehnberg, Matilda" userId="d6cb86eb-c158-4c76-a6e7-f648b4dd5abf" providerId="ADAL" clId="{454ED57A-3E95-40DD-AC14-7473A43F33B1}" dt="2019-05-13T08:35:00.820" v="42" actId="20577"/>
          <ac:spMkLst>
            <pc:docMk/>
            <pc:sldMk cId="218008319" sldId="256"/>
            <ac:spMk id="11" creationId="{A71F467B-79C4-411B-8D06-A8BB10FACC82}"/>
          </ac:spMkLst>
        </pc:spChg>
        <pc:picChg chg="del">
          <ac:chgData name="Ehnberg, Matilda" userId="d6cb86eb-c158-4c76-a6e7-f648b4dd5abf" providerId="ADAL" clId="{454ED57A-3E95-40DD-AC14-7473A43F33B1}" dt="2019-05-13T08:34:28.956" v="0" actId="478"/>
          <ac:picMkLst>
            <pc:docMk/>
            <pc:sldMk cId="218008319" sldId="256"/>
            <ac:picMk id="4" creationId="{AEA5D639-BA76-42A5-AD6B-24B90E32CF9A}"/>
          </ac:picMkLst>
        </pc:picChg>
        <pc:picChg chg="del">
          <ac:chgData name="Ehnberg, Matilda" userId="d6cb86eb-c158-4c76-a6e7-f648b4dd5abf" providerId="ADAL" clId="{454ED57A-3E95-40DD-AC14-7473A43F33B1}" dt="2019-05-13T08:34:28.956" v="0" actId="478"/>
          <ac:picMkLst>
            <pc:docMk/>
            <pc:sldMk cId="218008319" sldId="256"/>
            <ac:picMk id="5" creationId="{34D1CD2F-4197-44E1-A655-F4507931D983}"/>
          </ac:picMkLst>
        </pc:picChg>
        <pc:picChg chg="del">
          <ac:chgData name="Ehnberg, Matilda" userId="d6cb86eb-c158-4c76-a6e7-f648b4dd5abf" providerId="ADAL" clId="{454ED57A-3E95-40DD-AC14-7473A43F33B1}" dt="2019-05-13T08:34:28.956" v="0" actId="478"/>
          <ac:picMkLst>
            <pc:docMk/>
            <pc:sldMk cId="218008319" sldId="256"/>
            <ac:picMk id="8" creationId="{3C1C8C98-BE9D-4042-8991-0418331088D7}"/>
          </ac:picMkLst>
        </pc:picChg>
        <pc:picChg chg="add">
          <ac:chgData name="Ehnberg, Matilda" userId="d6cb86eb-c158-4c76-a6e7-f648b4dd5abf" providerId="ADAL" clId="{454ED57A-3E95-40DD-AC14-7473A43F33B1}" dt="2019-05-13T08:34:45.069" v="8"/>
          <ac:picMkLst>
            <pc:docMk/>
            <pc:sldMk cId="218008319" sldId="256"/>
            <ac:picMk id="10" creationId="{02BC8A6A-E72A-4AC7-A5D6-EA8E313B597E}"/>
          </ac:picMkLst>
        </pc:picChg>
        <pc:cxnChg chg="del">
          <ac:chgData name="Ehnberg, Matilda" userId="d6cb86eb-c158-4c76-a6e7-f648b4dd5abf" providerId="ADAL" clId="{454ED57A-3E95-40DD-AC14-7473A43F33B1}" dt="2019-05-13T08:34:28.956" v="0" actId="478"/>
          <ac:cxnSpMkLst>
            <pc:docMk/>
            <pc:sldMk cId="218008319" sldId="256"/>
            <ac:cxnSpMk id="7" creationId="{451210F4-DC11-40D1-B37F-8D4EE3386BCA}"/>
          </ac:cxnSpMkLst>
        </pc:cxnChg>
      </pc:sldChg>
      <pc:sldChg chg="addSp delSp modSp">
        <pc:chgData name="Ehnberg, Matilda" userId="d6cb86eb-c158-4c76-a6e7-f648b4dd5abf" providerId="ADAL" clId="{454ED57A-3E95-40DD-AC14-7473A43F33B1}" dt="2019-05-13T08:35:54.731" v="55" actId="1076"/>
        <pc:sldMkLst>
          <pc:docMk/>
          <pc:sldMk cId="1697246725" sldId="257"/>
        </pc:sldMkLst>
        <pc:picChg chg="del">
          <ac:chgData name="Ehnberg, Matilda" userId="d6cb86eb-c158-4c76-a6e7-f648b4dd5abf" providerId="ADAL" clId="{454ED57A-3E95-40DD-AC14-7473A43F33B1}" dt="2019-05-13T08:34:30.664" v="1" actId="478"/>
          <ac:picMkLst>
            <pc:docMk/>
            <pc:sldMk cId="1697246725" sldId="257"/>
            <ac:picMk id="2" creationId="{361418CF-1F0E-47A3-901D-3B4D184B4A53}"/>
          </ac:picMkLst>
        </pc:picChg>
        <pc:picChg chg="add del mod">
          <ac:chgData name="Ehnberg, Matilda" userId="d6cb86eb-c158-4c76-a6e7-f648b4dd5abf" providerId="ADAL" clId="{454ED57A-3E95-40DD-AC14-7473A43F33B1}" dt="2019-05-13T08:35:51.371" v="54" actId="478"/>
          <ac:picMkLst>
            <pc:docMk/>
            <pc:sldMk cId="1697246725" sldId="257"/>
            <ac:picMk id="4" creationId="{FF916A4E-E925-4744-801B-77B4CF4E45A7}"/>
          </ac:picMkLst>
        </pc:picChg>
        <pc:picChg chg="add del mod">
          <ac:chgData name="Ehnberg, Matilda" userId="d6cb86eb-c158-4c76-a6e7-f648b4dd5abf" providerId="ADAL" clId="{454ED57A-3E95-40DD-AC14-7473A43F33B1}" dt="2019-05-13T08:35:51.371" v="54" actId="478"/>
          <ac:picMkLst>
            <pc:docMk/>
            <pc:sldMk cId="1697246725" sldId="257"/>
            <ac:picMk id="6" creationId="{9A36DC70-1EDB-4B97-8707-9E5B40BCC97D}"/>
          </ac:picMkLst>
        </pc:picChg>
        <pc:picChg chg="add del">
          <ac:chgData name="Ehnberg, Matilda" userId="d6cb86eb-c158-4c76-a6e7-f648b4dd5abf" providerId="ADAL" clId="{454ED57A-3E95-40DD-AC14-7473A43F33B1}" dt="2019-05-13T08:35:46.707" v="51"/>
          <ac:picMkLst>
            <pc:docMk/>
            <pc:sldMk cId="1697246725" sldId="257"/>
            <ac:picMk id="7" creationId="{3BBB6760-B1B3-4AB8-B1A1-8461E41D395E}"/>
          </ac:picMkLst>
        </pc:picChg>
        <pc:picChg chg="add del">
          <ac:chgData name="Ehnberg, Matilda" userId="d6cb86eb-c158-4c76-a6e7-f648b4dd5abf" providerId="ADAL" clId="{454ED57A-3E95-40DD-AC14-7473A43F33B1}" dt="2019-05-13T08:35:46.707" v="51"/>
          <ac:picMkLst>
            <pc:docMk/>
            <pc:sldMk cId="1697246725" sldId="257"/>
            <ac:picMk id="8" creationId="{67BA5287-EA4C-408D-80A6-457A78746491}"/>
          </ac:picMkLst>
        </pc:picChg>
        <pc:picChg chg="add mod">
          <ac:chgData name="Ehnberg, Matilda" userId="d6cb86eb-c158-4c76-a6e7-f648b4dd5abf" providerId="ADAL" clId="{454ED57A-3E95-40DD-AC14-7473A43F33B1}" dt="2019-05-13T08:35:54.731" v="55" actId="1076"/>
          <ac:picMkLst>
            <pc:docMk/>
            <pc:sldMk cId="1697246725" sldId="257"/>
            <ac:picMk id="9" creationId="{0A935A0D-E58F-4C4F-B8FF-609FB339D9C7}"/>
          </ac:picMkLst>
        </pc:picChg>
      </pc:sldChg>
      <pc:sldChg chg="delSp">
        <pc:chgData name="Ehnberg, Matilda" userId="d6cb86eb-c158-4c76-a6e7-f648b4dd5abf" providerId="ADAL" clId="{454ED57A-3E95-40DD-AC14-7473A43F33B1}" dt="2019-05-13T08:34:32.033" v="2" actId="478"/>
        <pc:sldMkLst>
          <pc:docMk/>
          <pc:sldMk cId="26669664" sldId="258"/>
        </pc:sldMkLst>
        <pc:picChg chg="del">
          <ac:chgData name="Ehnberg, Matilda" userId="d6cb86eb-c158-4c76-a6e7-f648b4dd5abf" providerId="ADAL" clId="{454ED57A-3E95-40DD-AC14-7473A43F33B1}" dt="2019-05-13T08:34:32.033" v="2" actId="478"/>
          <ac:picMkLst>
            <pc:docMk/>
            <pc:sldMk cId="26669664" sldId="258"/>
            <ac:picMk id="3" creationId="{5A758AF8-11DD-47E2-AE22-AFD231E1A67A}"/>
          </ac:picMkLst>
        </pc:picChg>
      </pc:sldChg>
      <pc:sldChg chg="delSp">
        <pc:chgData name="Ehnberg, Matilda" userId="d6cb86eb-c158-4c76-a6e7-f648b4dd5abf" providerId="ADAL" clId="{454ED57A-3E95-40DD-AC14-7473A43F33B1}" dt="2019-05-13T08:34:33.168" v="3" actId="478"/>
        <pc:sldMkLst>
          <pc:docMk/>
          <pc:sldMk cId="513639476" sldId="259"/>
        </pc:sldMkLst>
        <pc:picChg chg="del">
          <ac:chgData name="Ehnberg, Matilda" userId="d6cb86eb-c158-4c76-a6e7-f648b4dd5abf" providerId="ADAL" clId="{454ED57A-3E95-40DD-AC14-7473A43F33B1}" dt="2019-05-13T08:34:33.168" v="3" actId="478"/>
          <ac:picMkLst>
            <pc:docMk/>
            <pc:sldMk cId="513639476" sldId="259"/>
            <ac:picMk id="3" creationId="{33385D6D-C5A3-4BAE-84CE-136C7935D240}"/>
          </ac:picMkLst>
        </pc:picChg>
      </pc:sldChg>
      <pc:sldChg chg="delSp">
        <pc:chgData name="Ehnberg, Matilda" userId="d6cb86eb-c158-4c76-a6e7-f648b4dd5abf" providerId="ADAL" clId="{454ED57A-3E95-40DD-AC14-7473A43F33B1}" dt="2019-05-13T08:34:34.692" v="4" actId="478"/>
        <pc:sldMkLst>
          <pc:docMk/>
          <pc:sldMk cId="304118937" sldId="260"/>
        </pc:sldMkLst>
        <pc:picChg chg="del">
          <ac:chgData name="Ehnberg, Matilda" userId="d6cb86eb-c158-4c76-a6e7-f648b4dd5abf" providerId="ADAL" clId="{454ED57A-3E95-40DD-AC14-7473A43F33B1}" dt="2019-05-13T08:34:34.692" v="4" actId="478"/>
          <ac:picMkLst>
            <pc:docMk/>
            <pc:sldMk cId="304118937" sldId="260"/>
            <ac:picMk id="3" creationId="{B2D12053-2770-48C2-A0A4-A566250BA20D}"/>
          </ac:picMkLst>
        </pc:picChg>
      </pc:sldChg>
      <pc:sldChg chg="delSp">
        <pc:chgData name="Ehnberg, Matilda" userId="d6cb86eb-c158-4c76-a6e7-f648b4dd5abf" providerId="ADAL" clId="{454ED57A-3E95-40DD-AC14-7473A43F33B1}" dt="2019-05-13T08:34:37.832" v="6" actId="478"/>
        <pc:sldMkLst>
          <pc:docMk/>
          <pc:sldMk cId="1275431241" sldId="261"/>
        </pc:sldMkLst>
        <pc:picChg chg="del">
          <ac:chgData name="Ehnberg, Matilda" userId="d6cb86eb-c158-4c76-a6e7-f648b4dd5abf" providerId="ADAL" clId="{454ED57A-3E95-40DD-AC14-7473A43F33B1}" dt="2019-05-13T08:34:37.832" v="6" actId="478"/>
          <ac:picMkLst>
            <pc:docMk/>
            <pc:sldMk cId="1275431241" sldId="261"/>
            <ac:picMk id="3" creationId="{B1947200-D0C8-4A6F-A4FF-C375103A851F}"/>
          </ac:picMkLst>
        </pc:picChg>
      </pc:sldChg>
      <pc:sldChg chg="delSp">
        <pc:chgData name="Ehnberg, Matilda" userId="d6cb86eb-c158-4c76-a6e7-f648b4dd5abf" providerId="ADAL" clId="{454ED57A-3E95-40DD-AC14-7473A43F33B1}" dt="2019-05-13T08:34:36.349" v="5" actId="478"/>
        <pc:sldMkLst>
          <pc:docMk/>
          <pc:sldMk cId="3058380766" sldId="262"/>
        </pc:sldMkLst>
        <pc:picChg chg="del">
          <ac:chgData name="Ehnberg, Matilda" userId="d6cb86eb-c158-4c76-a6e7-f648b4dd5abf" providerId="ADAL" clId="{454ED57A-3E95-40DD-AC14-7473A43F33B1}" dt="2019-05-13T08:34:36.349" v="5" actId="478"/>
          <ac:picMkLst>
            <pc:docMk/>
            <pc:sldMk cId="3058380766" sldId="262"/>
            <ac:picMk id="3" creationId="{005C197C-129B-4C76-9EE8-EF294332B8B9}"/>
          </ac:picMkLst>
        </pc:picChg>
      </pc:sldChg>
    </pc:docChg>
  </pc:docChgLst>
  <pc:docChgLst>
    <pc:chgData name="Ehnberg, Matilda" userId="d6cb86eb-c158-4c76-a6e7-f648b4dd5abf" providerId="ADAL" clId="{18FE24CB-0C40-4E77-92AE-BE1B69EF3961}"/>
    <pc:docChg chg="modSld">
      <pc:chgData name="Ehnberg, Matilda" userId="d6cb86eb-c158-4c76-a6e7-f648b4dd5abf" providerId="ADAL" clId="{18FE24CB-0C40-4E77-92AE-BE1B69EF3961}" dt="2022-10-10T09:36:21.125" v="3" actId="20577"/>
      <pc:docMkLst>
        <pc:docMk/>
      </pc:docMkLst>
      <pc:sldChg chg="modNotesTx">
        <pc:chgData name="Ehnberg, Matilda" userId="d6cb86eb-c158-4c76-a6e7-f648b4dd5abf" providerId="ADAL" clId="{18FE24CB-0C40-4E77-92AE-BE1B69EF3961}" dt="2022-10-10T09:36:21.125" v="3" actId="20577"/>
        <pc:sldMkLst>
          <pc:docMk/>
          <pc:sldMk cId="218008319" sldId="256"/>
        </pc:sldMkLst>
      </pc:sldChg>
    </pc:docChg>
  </pc:docChgLst>
  <pc:docChgLst>
    <pc:chgData name="Ehnberg, Matilda" userId="d6cb86eb-c158-4c76-a6e7-f648b4dd5abf" providerId="ADAL" clId="{09CC29EA-7C8E-420B-AB21-827B0D2B4EB3}"/>
    <pc:docChg chg="undo custSel addSld delSld modSld sldOrd">
      <pc:chgData name="Ehnberg, Matilda" userId="d6cb86eb-c158-4c76-a6e7-f648b4dd5abf" providerId="ADAL" clId="{09CC29EA-7C8E-420B-AB21-827B0D2B4EB3}" dt="2019-05-06T13:42:41.208" v="3833" actId="1036"/>
      <pc:docMkLst>
        <pc:docMk/>
      </pc:docMkLst>
      <pc:sldChg chg="addSp modSp add modNotesTx">
        <pc:chgData name="Ehnberg, Matilda" userId="d6cb86eb-c158-4c76-a6e7-f648b4dd5abf" providerId="ADAL" clId="{09CC29EA-7C8E-420B-AB21-827B0D2B4EB3}" dt="2019-05-02T12:19:40.975" v="3348" actId="20577"/>
        <pc:sldMkLst>
          <pc:docMk/>
          <pc:sldMk cId="26669664" sldId="258"/>
        </pc:sldMkLst>
        <pc:picChg chg="add mod">
          <ac:chgData name="Ehnberg, Matilda" userId="d6cb86eb-c158-4c76-a6e7-f648b4dd5abf" providerId="ADAL" clId="{09CC29EA-7C8E-420B-AB21-827B0D2B4EB3}" dt="2019-04-26T11:33:47.927" v="7"/>
          <ac:picMkLst>
            <pc:docMk/>
            <pc:sldMk cId="26669664" sldId="258"/>
            <ac:picMk id="3" creationId="{5A758AF8-11DD-47E2-AE22-AFD231E1A67A}"/>
          </ac:picMkLst>
        </pc:picChg>
      </pc:sldChg>
      <pc:sldChg chg="addSp modSp add modNotesTx">
        <pc:chgData name="Ehnberg, Matilda" userId="d6cb86eb-c158-4c76-a6e7-f648b4dd5abf" providerId="ADAL" clId="{09CC29EA-7C8E-420B-AB21-827B0D2B4EB3}" dt="2019-05-02T12:24:42.713" v="3633" actId="6549"/>
        <pc:sldMkLst>
          <pc:docMk/>
          <pc:sldMk cId="513639476" sldId="259"/>
        </pc:sldMkLst>
        <pc:picChg chg="add mod">
          <ac:chgData name="Ehnberg, Matilda" userId="d6cb86eb-c158-4c76-a6e7-f648b4dd5abf" providerId="ADAL" clId="{09CC29EA-7C8E-420B-AB21-827B0D2B4EB3}" dt="2019-04-26T11:33:53.351" v="9" actId="27614"/>
          <ac:picMkLst>
            <pc:docMk/>
            <pc:sldMk cId="513639476" sldId="259"/>
            <ac:picMk id="3" creationId="{33385D6D-C5A3-4BAE-84CE-136C7935D240}"/>
          </ac:picMkLst>
        </pc:picChg>
      </pc:sldChg>
      <pc:sldChg chg="addSp modSp add modNotesTx">
        <pc:chgData name="Ehnberg, Matilda" userId="d6cb86eb-c158-4c76-a6e7-f648b4dd5abf" providerId="ADAL" clId="{09CC29EA-7C8E-420B-AB21-827B0D2B4EB3}" dt="2019-05-02T12:25:20.872" v="3659" actId="20577"/>
        <pc:sldMkLst>
          <pc:docMk/>
          <pc:sldMk cId="304118937" sldId="260"/>
        </pc:sldMkLst>
        <pc:picChg chg="add mod">
          <ac:chgData name="Ehnberg, Matilda" userId="d6cb86eb-c158-4c76-a6e7-f648b4dd5abf" providerId="ADAL" clId="{09CC29EA-7C8E-420B-AB21-827B0D2B4EB3}" dt="2019-04-26T11:33:54.694" v="10"/>
          <ac:picMkLst>
            <pc:docMk/>
            <pc:sldMk cId="304118937" sldId="260"/>
            <ac:picMk id="3" creationId="{B2D12053-2770-48C2-A0A4-A566250BA20D}"/>
          </ac:picMkLst>
        </pc:picChg>
      </pc:sldChg>
      <pc:sldChg chg="addSp modSp add modNotesTx">
        <pc:chgData name="Ehnberg, Matilda" userId="d6cb86eb-c158-4c76-a6e7-f648b4dd5abf" providerId="ADAL" clId="{09CC29EA-7C8E-420B-AB21-827B0D2B4EB3}" dt="2019-05-02T12:27:46.077" v="3820" actId="20577"/>
        <pc:sldMkLst>
          <pc:docMk/>
          <pc:sldMk cId="1275431241" sldId="261"/>
        </pc:sldMkLst>
        <pc:picChg chg="add mod modCrop">
          <ac:chgData name="Ehnberg, Matilda" userId="d6cb86eb-c158-4c76-a6e7-f648b4dd5abf" providerId="ADAL" clId="{09CC29EA-7C8E-420B-AB21-827B0D2B4EB3}" dt="2019-04-30T10:47:54.444" v="247" actId="14100"/>
          <ac:picMkLst>
            <pc:docMk/>
            <pc:sldMk cId="1275431241" sldId="261"/>
            <ac:picMk id="3" creationId="{B1947200-D0C8-4A6F-A4FF-C375103A851F}"/>
          </ac:picMkLst>
        </pc:picChg>
      </pc:sldChg>
      <pc:sldChg chg="addSp modSp add ord modNotesTx">
        <pc:chgData name="Ehnberg, Matilda" userId="d6cb86eb-c158-4c76-a6e7-f648b4dd5abf" providerId="ADAL" clId="{09CC29EA-7C8E-420B-AB21-827B0D2B4EB3}" dt="2019-05-02T12:25:40.824" v="3663" actId="20577"/>
        <pc:sldMkLst>
          <pc:docMk/>
          <pc:sldMk cId="3058380766" sldId="262"/>
        </pc:sldMkLst>
        <pc:picChg chg="add mod modCrop">
          <ac:chgData name="Ehnberg, Matilda" userId="d6cb86eb-c158-4c76-a6e7-f648b4dd5abf" providerId="ADAL" clId="{09CC29EA-7C8E-420B-AB21-827B0D2B4EB3}" dt="2019-04-30T10:46:57.755" v="234" actId="1036"/>
          <ac:picMkLst>
            <pc:docMk/>
            <pc:sldMk cId="3058380766" sldId="262"/>
            <ac:picMk id="3" creationId="{005C197C-129B-4C76-9EE8-EF294332B8B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3B0879-F246-4C5C-B333-3ED2296FB610}" type="datetimeFigureOut">
              <a:rPr lang="sv-SE" smtClean="0"/>
              <a:t>2022-10-10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2679CF-4D4B-4A9C-A4AA-DC9352BC996E}" type="slidenum">
              <a:rPr lang="sv-SE" smtClean="0"/>
              <a:t>‹#›</a:t>
            </a:fld>
            <a:endParaRPr lang="sv-SE"/>
          </a:p>
        </p:txBody>
      </p:sp>
    </p:spTree>
    <p:extLst>
      <p:ext uri="{BB962C8B-B14F-4D97-AF65-F5344CB8AC3E}">
        <p14:creationId xmlns:p14="http://schemas.microsoft.com/office/powerpoint/2010/main" val="48122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KRETSLOPP FÖR ÅTERVINNINGSPROCESSER</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Vad händer med alla plastförpackningar när vi har slängt det? Lär er mer om plastförpackningar genom att läsa sagan ”</a:t>
            </a:r>
            <a:r>
              <a:rPr lang="sv-SE" sz="1200" kern="1200" dirty="0" err="1">
                <a:solidFill>
                  <a:schemeClr val="tx1"/>
                </a:solidFill>
                <a:effectLst/>
                <a:latin typeface="+mn-lt"/>
                <a:ea typeface="+mn-ea"/>
                <a:cs typeface="+mn-cs"/>
              </a:rPr>
              <a:t>Plastis</a:t>
            </a:r>
            <a:r>
              <a:rPr lang="sv-SE" sz="1200" kern="1200" dirty="0">
                <a:solidFill>
                  <a:schemeClr val="tx1"/>
                </a:solidFill>
                <a:effectLst/>
                <a:latin typeface="+mn-lt"/>
                <a:ea typeface="+mn-ea"/>
                <a:cs typeface="+mn-cs"/>
              </a:rPr>
              <a:t> och plastförpackningens resa!” där barnen tillsammans med </a:t>
            </a:r>
            <a:r>
              <a:rPr lang="sv-SE" sz="1200" kern="1200" dirty="0" err="1">
                <a:solidFill>
                  <a:schemeClr val="tx1"/>
                </a:solidFill>
                <a:effectLst/>
                <a:latin typeface="+mn-lt"/>
                <a:ea typeface="+mn-ea"/>
                <a:cs typeface="+mn-cs"/>
              </a:rPr>
              <a:t>Plastis</a:t>
            </a:r>
            <a:r>
              <a:rPr lang="sv-SE" sz="1200" kern="1200" dirty="0">
                <a:solidFill>
                  <a:schemeClr val="tx1"/>
                </a:solidFill>
                <a:effectLst/>
                <a:latin typeface="+mn-lt"/>
                <a:ea typeface="+mn-ea"/>
                <a:cs typeface="+mn-cs"/>
              </a:rPr>
              <a:t> får följa med i återvinningsprocessen för plastförpackningar. Ni får veta vad som händer när vi slängt plastförpackningarna i kärlet och se hur det fungerar i när det sen kommer till plastfabriken.</a:t>
            </a: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LPFÖ18</a:t>
            </a:r>
            <a:r>
              <a:rPr lang="sv-SE" sz="1200" kern="1200" dirty="0">
                <a:solidFill>
                  <a:schemeClr val="tx1"/>
                </a:solidFill>
                <a:effectLst/>
                <a:latin typeface="+mn-lt"/>
                <a:ea typeface="+mn-ea"/>
                <a:cs typeface="+mn-cs"/>
              </a:rPr>
              <a:t> Utbildningen ska ge barnen möjlighet att tillägna sig ett ekologiskt och varsamt förhållningssätt till sin omgivande miljö och till natur och samhälle. Barnen ska också ges möjlighet att utveckla kunskaper om hur de olika val som människor gör kan bidra till en hållbar utveckling – såväl ekonomisk och social som miljömässig. Samt ta tillvara barnens nyfikenhet samt utmana och stimulera deras intresse för och kunskaper om natur, samhälle och teknik.</a:t>
            </a:r>
          </a:p>
          <a:p>
            <a:r>
              <a:rPr lang="sv-SE" sz="1200" b="1" kern="1200">
                <a:solidFill>
                  <a:schemeClr val="tx1"/>
                </a:solidFill>
                <a:effectLst/>
                <a:latin typeface="+mn-lt"/>
                <a:ea typeface="+mn-ea"/>
                <a:cs typeface="+mn-cs"/>
              </a:rPr>
              <a:t>LGR22</a:t>
            </a:r>
            <a:r>
              <a:rPr lang="sv-SE" sz="1200" kern="1200">
                <a:solidFill>
                  <a:schemeClr val="tx1"/>
                </a:solidFill>
                <a:effectLst/>
                <a:latin typeface="+mn-lt"/>
                <a:ea typeface="+mn-ea"/>
                <a:cs typeface="+mn-cs"/>
              </a:rPr>
              <a:t> </a:t>
            </a:r>
            <a:r>
              <a:rPr lang="sv-SE" sz="1200" kern="1200" dirty="0">
                <a:solidFill>
                  <a:schemeClr val="tx1"/>
                </a:solidFill>
                <a:effectLst/>
                <a:latin typeface="+mn-lt"/>
                <a:ea typeface="+mn-ea"/>
                <a:cs typeface="+mn-cs"/>
              </a:rPr>
              <a:t>Genom ett miljöperspektiv får de möjligheter både att ta ansvar för den miljö de själva direkt kan påverka och att skaffa sig ett personligt förhållningssätt till övergripande och globala miljöfrågor. Undervisningen ska belysa hur samhällets funktioner och vårt sätt att leva och arbeta kan anpassas för att skapa hållbar utveckling.</a:t>
            </a:r>
            <a:endParaRPr lang="sv-SE" b="1" dirty="0"/>
          </a:p>
          <a:p>
            <a:endParaRPr lang="sv-SE" b="1" dirty="0"/>
          </a:p>
          <a:p>
            <a:r>
              <a:rPr lang="sv-SE" b="1" dirty="0"/>
              <a:t>BILD 1: </a:t>
            </a:r>
          </a:p>
          <a:p>
            <a:r>
              <a:rPr lang="sv-SE" sz="1200" kern="1200" dirty="0" err="1">
                <a:solidFill>
                  <a:schemeClr val="tx1"/>
                </a:solidFill>
                <a:effectLst/>
                <a:latin typeface="+mn-lt"/>
                <a:ea typeface="+mn-ea"/>
                <a:cs typeface="+mn-cs"/>
              </a:rPr>
              <a:t>Plastis</a:t>
            </a:r>
            <a:r>
              <a:rPr lang="sv-SE" sz="1200" kern="1200" dirty="0">
                <a:solidFill>
                  <a:schemeClr val="tx1"/>
                </a:solidFill>
                <a:effectLst/>
                <a:latin typeface="+mn-lt"/>
                <a:ea typeface="+mn-ea"/>
                <a:cs typeface="+mn-cs"/>
              </a:rPr>
              <a:t> och plastförpackningens resa!</a:t>
            </a:r>
          </a:p>
          <a:p>
            <a:r>
              <a:rPr lang="sv-SE" sz="1200" kern="1200" dirty="0">
                <a:solidFill>
                  <a:schemeClr val="tx1"/>
                </a:solidFill>
                <a:effectLst/>
                <a:latin typeface="+mn-lt"/>
                <a:ea typeface="+mn-ea"/>
                <a:cs typeface="+mn-cs"/>
              </a:rPr>
              <a:t>Idag ska vi prata om var </a:t>
            </a:r>
            <a:r>
              <a:rPr lang="sv-SE" sz="1200" kern="1200" dirty="0" err="1">
                <a:solidFill>
                  <a:schemeClr val="tx1"/>
                </a:solidFill>
                <a:effectLst/>
                <a:latin typeface="+mn-lt"/>
                <a:ea typeface="+mn-ea"/>
                <a:cs typeface="+mn-cs"/>
              </a:rPr>
              <a:t>Plastis</a:t>
            </a:r>
            <a:r>
              <a:rPr lang="sv-SE" sz="1200" kern="1200" dirty="0">
                <a:solidFill>
                  <a:schemeClr val="tx1"/>
                </a:solidFill>
                <a:effectLst/>
                <a:latin typeface="+mn-lt"/>
                <a:ea typeface="+mn-ea"/>
                <a:cs typeface="+mn-cs"/>
              </a:rPr>
              <a:t> sopor tar vägen för vad händer egentligen när vi har slängt alla plastförpackningar till </a:t>
            </a:r>
            <a:r>
              <a:rPr lang="sv-SE" sz="1200" kern="1200" dirty="0" err="1">
                <a:solidFill>
                  <a:schemeClr val="tx1"/>
                </a:solidFill>
                <a:effectLst/>
                <a:latin typeface="+mn-lt"/>
                <a:ea typeface="+mn-ea"/>
                <a:cs typeface="+mn-cs"/>
              </a:rPr>
              <a:t>Plastis</a:t>
            </a:r>
            <a:r>
              <a:rPr lang="sv-SE" sz="1200" kern="1200" dirty="0">
                <a:solidFill>
                  <a:schemeClr val="tx1"/>
                </a:solidFill>
                <a:effectLst/>
                <a:latin typeface="+mn-lt"/>
                <a:ea typeface="+mn-ea"/>
                <a:cs typeface="+mn-cs"/>
              </a:rPr>
              <a:t>? </a:t>
            </a:r>
          </a:p>
          <a:p>
            <a:endParaRPr lang="sv-SE" b="1" dirty="0"/>
          </a:p>
        </p:txBody>
      </p:sp>
      <p:sp>
        <p:nvSpPr>
          <p:cNvPr id="4" name="Platshållare för bildnummer 3"/>
          <p:cNvSpPr>
            <a:spLocks noGrp="1"/>
          </p:cNvSpPr>
          <p:nvPr>
            <p:ph type="sldNum" sz="quarter" idx="5"/>
          </p:nvPr>
        </p:nvSpPr>
        <p:spPr/>
        <p:txBody>
          <a:bodyPr/>
          <a:lstStyle/>
          <a:p>
            <a:fld id="{172679CF-4D4B-4A9C-A4AA-DC9352BC996E}" type="slidenum">
              <a:rPr lang="sv-SE" smtClean="0"/>
              <a:t>1</a:t>
            </a:fld>
            <a:endParaRPr lang="sv-SE"/>
          </a:p>
        </p:txBody>
      </p:sp>
    </p:spTree>
    <p:extLst>
      <p:ext uri="{BB962C8B-B14F-4D97-AF65-F5344CB8AC3E}">
        <p14:creationId xmlns:p14="http://schemas.microsoft.com/office/powerpoint/2010/main" val="1590998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BILD 2:</a:t>
            </a:r>
          </a:p>
          <a:p>
            <a:r>
              <a:rPr lang="sv-SE" sz="1200" kern="1200" dirty="0">
                <a:solidFill>
                  <a:schemeClr val="tx1"/>
                </a:solidFill>
                <a:effectLst/>
                <a:latin typeface="+mn-lt"/>
                <a:ea typeface="+mn-ea"/>
                <a:cs typeface="+mn-cs"/>
              </a:rPr>
              <a:t>Här har ni </a:t>
            </a:r>
            <a:r>
              <a:rPr lang="sv-SE" sz="1200" b="1" kern="1200" dirty="0" err="1">
                <a:solidFill>
                  <a:schemeClr val="tx1"/>
                </a:solidFill>
                <a:effectLst/>
                <a:latin typeface="+mn-lt"/>
                <a:ea typeface="+mn-ea"/>
                <a:cs typeface="+mn-cs"/>
              </a:rPr>
              <a:t>Plastis</a:t>
            </a:r>
            <a:r>
              <a:rPr lang="sv-SE" sz="1200" kern="1200" dirty="0">
                <a:solidFill>
                  <a:schemeClr val="tx1"/>
                </a:solidFill>
                <a:effectLst/>
                <a:latin typeface="+mn-lt"/>
                <a:ea typeface="+mn-ea"/>
                <a:cs typeface="+mn-cs"/>
              </a:rPr>
              <a:t> som tycker att </a:t>
            </a:r>
            <a:r>
              <a:rPr lang="sv-SE" sz="1200" b="1" kern="1200" dirty="0">
                <a:solidFill>
                  <a:schemeClr val="tx1"/>
                </a:solidFill>
                <a:effectLst/>
                <a:latin typeface="+mn-lt"/>
                <a:ea typeface="+mn-ea"/>
                <a:cs typeface="+mn-cs"/>
              </a:rPr>
              <a:t>plastförpackningar</a:t>
            </a:r>
            <a:r>
              <a:rPr lang="sv-SE" sz="1200" kern="1200" dirty="0">
                <a:solidFill>
                  <a:schemeClr val="tx1"/>
                </a:solidFill>
                <a:effectLst/>
                <a:latin typeface="+mn-lt"/>
                <a:ea typeface="+mn-ea"/>
                <a:cs typeface="+mn-cs"/>
              </a:rPr>
              <a:t> det är bra att ha. Att bygga uppfinningar och nya leksaker av gamla förpackningar är riktigt skoj. Det bästa av allt, när du samlar plastförpackningar och slänger dem tillsammans förvandlas dem till nya plastprodukter och plastförpackningar! Vilket trolleri.</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Vid en första anblick kan </a:t>
            </a:r>
            <a:r>
              <a:rPr lang="sv-SE" sz="1200" kern="1200" dirty="0" err="1">
                <a:solidFill>
                  <a:schemeClr val="tx1"/>
                </a:solidFill>
                <a:effectLst/>
                <a:latin typeface="+mn-lt"/>
                <a:ea typeface="+mn-ea"/>
                <a:cs typeface="+mn-cs"/>
              </a:rPr>
              <a:t>Plastis</a:t>
            </a:r>
            <a:r>
              <a:rPr lang="sv-SE" sz="1200" kern="1200" dirty="0">
                <a:solidFill>
                  <a:schemeClr val="tx1"/>
                </a:solidFill>
                <a:effectLst/>
                <a:latin typeface="+mn-lt"/>
                <a:ea typeface="+mn-ea"/>
                <a:cs typeface="+mn-cs"/>
              </a:rPr>
              <a:t> framstå som skrämmande med det stora ögat och hornen på huvudet men det är helt fel. Han är väldigt snäll och ganska blyg. Idag ska vi får följa med </a:t>
            </a:r>
            <a:r>
              <a:rPr lang="sv-SE" sz="1200" kern="1200" dirty="0" err="1">
                <a:solidFill>
                  <a:schemeClr val="tx1"/>
                </a:solidFill>
                <a:effectLst/>
                <a:latin typeface="+mn-lt"/>
                <a:ea typeface="+mn-ea"/>
                <a:cs typeface="+mn-cs"/>
              </a:rPr>
              <a:t>Plastis</a:t>
            </a:r>
            <a:r>
              <a:rPr lang="sv-SE" sz="1200" kern="1200" dirty="0">
                <a:solidFill>
                  <a:schemeClr val="tx1"/>
                </a:solidFill>
                <a:effectLst/>
                <a:latin typeface="+mn-lt"/>
                <a:ea typeface="+mn-ea"/>
                <a:cs typeface="+mn-cs"/>
              </a:rPr>
              <a:t> när han ska se vilken resa en plastförpackning gör.  </a:t>
            </a:r>
          </a:p>
        </p:txBody>
      </p:sp>
      <p:sp>
        <p:nvSpPr>
          <p:cNvPr id="4" name="Platshållare för bildnummer 3"/>
          <p:cNvSpPr>
            <a:spLocks noGrp="1"/>
          </p:cNvSpPr>
          <p:nvPr>
            <p:ph type="sldNum" sz="quarter" idx="10"/>
          </p:nvPr>
        </p:nvSpPr>
        <p:spPr/>
        <p:txBody>
          <a:bodyPr/>
          <a:lstStyle/>
          <a:p>
            <a:fld id="{172679CF-4D4B-4A9C-A4AA-DC9352BC996E}" type="slidenum">
              <a:rPr lang="sv-SE" smtClean="0"/>
              <a:t>2</a:t>
            </a:fld>
            <a:endParaRPr lang="sv-SE"/>
          </a:p>
        </p:txBody>
      </p:sp>
    </p:spTree>
    <p:extLst>
      <p:ext uri="{BB962C8B-B14F-4D97-AF65-F5344CB8AC3E}">
        <p14:creationId xmlns:p14="http://schemas.microsoft.com/office/powerpoint/2010/main" val="2460717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BILD 3:</a:t>
            </a:r>
          </a:p>
          <a:p>
            <a:r>
              <a:rPr lang="sv-SE" sz="1200" kern="1200" dirty="0">
                <a:solidFill>
                  <a:schemeClr val="tx1"/>
                </a:solidFill>
                <a:effectLst/>
                <a:latin typeface="+mn-lt"/>
                <a:ea typeface="+mn-ea"/>
                <a:cs typeface="+mn-cs"/>
              </a:rPr>
              <a:t>När </a:t>
            </a:r>
            <a:r>
              <a:rPr lang="sv-SE" sz="1200" kern="1200" dirty="0" err="1">
                <a:solidFill>
                  <a:schemeClr val="tx1"/>
                </a:solidFill>
                <a:effectLst/>
                <a:latin typeface="+mn-lt"/>
                <a:ea typeface="+mn-ea"/>
                <a:cs typeface="+mn-cs"/>
              </a:rPr>
              <a:t>Plastis</a:t>
            </a:r>
            <a:r>
              <a:rPr lang="sv-SE" sz="1200" kern="1200" dirty="0">
                <a:solidFill>
                  <a:schemeClr val="tx1"/>
                </a:solidFill>
                <a:effectLst/>
                <a:latin typeface="+mn-lt"/>
                <a:ea typeface="+mn-ea"/>
                <a:cs typeface="+mn-cs"/>
              </a:rPr>
              <a:t> en morgon stod och diskade tog hans diskmedel slut, han började funderar på vart alla plastförpackningar tar vägen efter att de sorteras i soptunnan.</a:t>
            </a:r>
          </a:p>
          <a:p>
            <a:endParaRPr lang="sv-SE" sz="1200" kern="1200" dirty="0">
              <a:solidFill>
                <a:schemeClr val="tx1"/>
              </a:solidFill>
              <a:effectLst/>
              <a:latin typeface="+mn-lt"/>
              <a:ea typeface="+mn-ea"/>
              <a:cs typeface="+mn-cs"/>
            </a:endParaRPr>
          </a:p>
          <a:p>
            <a:r>
              <a:rPr lang="sv-SE" sz="1200" kern="1200" dirty="0" err="1">
                <a:solidFill>
                  <a:schemeClr val="tx1"/>
                </a:solidFill>
                <a:effectLst/>
                <a:latin typeface="+mn-lt"/>
                <a:ea typeface="+mn-ea"/>
                <a:cs typeface="+mn-cs"/>
              </a:rPr>
              <a:t>Plastis</a:t>
            </a:r>
            <a:r>
              <a:rPr lang="sv-SE" sz="1200" kern="1200" dirty="0">
                <a:solidFill>
                  <a:schemeClr val="tx1"/>
                </a:solidFill>
                <a:effectLst/>
                <a:latin typeface="+mn-lt"/>
                <a:ea typeface="+mn-ea"/>
                <a:cs typeface="+mn-cs"/>
              </a:rPr>
              <a:t> ringde till Hässleholm Miljös kundtjänst och pratade med Marcus som berättade att sopbilarna kör ut med plastförpackningarna till Hässleholms kretsloppscenter i Vankiva där det mellanlagras. Därefter transporteras plastförpackningarna till Stena Recycling i Kristianstad. </a:t>
            </a:r>
            <a:r>
              <a:rPr lang="sv-SE" sz="1200" kern="1200" dirty="0" err="1">
                <a:solidFill>
                  <a:schemeClr val="tx1"/>
                </a:solidFill>
                <a:effectLst/>
                <a:latin typeface="+mn-lt"/>
                <a:ea typeface="+mn-ea"/>
                <a:cs typeface="+mn-cs"/>
              </a:rPr>
              <a:t>Plastis</a:t>
            </a:r>
            <a:r>
              <a:rPr lang="sv-SE" sz="1200" kern="1200" dirty="0">
                <a:solidFill>
                  <a:schemeClr val="tx1"/>
                </a:solidFill>
                <a:effectLst/>
                <a:latin typeface="+mn-lt"/>
                <a:ea typeface="+mn-ea"/>
                <a:cs typeface="+mn-cs"/>
              </a:rPr>
              <a:t> tyckte det lät spännande och tog sig till anläggningen i Kristianstad för att se vad som hände med plastförpackningarna.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p:txBody>
      </p:sp>
      <p:sp>
        <p:nvSpPr>
          <p:cNvPr id="4" name="Platshållare för bildnummer 3"/>
          <p:cNvSpPr>
            <a:spLocks noGrp="1"/>
          </p:cNvSpPr>
          <p:nvPr>
            <p:ph type="sldNum" sz="quarter" idx="5"/>
          </p:nvPr>
        </p:nvSpPr>
        <p:spPr/>
        <p:txBody>
          <a:bodyPr/>
          <a:lstStyle/>
          <a:p>
            <a:fld id="{172679CF-4D4B-4A9C-A4AA-DC9352BC996E}" type="slidenum">
              <a:rPr lang="sv-SE" smtClean="0"/>
              <a:t>3</a:t>
            </a:fld>
            <a:endParaRPr lang="sv-SE"/>
          </a:p>
        </p:txBody>
      </p:sp>
    </p:spTree>
    <p:extLst>
      <p:ext uri="{BB962C8B-B14F-4D97-AF65-F5344CB8AC3E}">
        <p14:creationId xmlns:p14="http://schemas.microsoft.com/office/powerpoint/2010/main" val="2394788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BILD 4:</a:t>
            </a:r>
          </a:p>
          <a:p>
            <a:r>
              <a:rPr lang="sv-SE" sz="1200" kern="1200" dirty="0">
                <a:solidFill>
                  <a:schemeClr val="tx1"/>
                </a:solidFill>
                <a:effectLst/>
                <a:latin typeface="+mn-lt"/>
                <a:ea typeface="+mn-ea"/>
                <a:cs typeface="+mn-cs"/>
              </a:rPr>
              <a:t>På anläggningen i Kristianstad görs en grov sortering, det plockas bort stora saker som hamnat fel. Sedan paketeras plasten i balar för att köras till den stora plastanläggningen i Motala. </a:t>
            </a:r>
          </a:p>
          <a:p>
            <a:endParaRPr lang="sv-SE" sz="1200" kern="1200" dirty="0">
              <a:solidFill>
                <a:schemeClr val="tx1"/>
              </a:solidFill>
              <a:effectLst/>
              <a:latin typeface="+mn-lt"/>
              <a:ea typeface="+mn-ea"/>
              <a:cs typeface="+mn-cs"/>
            </a:endParaRPr>
          </a:p>
          <a:p>
            <a:r>
              <a:rPr lang="sv-SE" sz="1200" kern="1200" dirty="0" err="1">
                <a:solidFill>
                  <a:schemeClr val="tx1"/>
                </a:solidFill>
                <a:effectLst/>
                <a:latin typeface="+mn-lt"/>
                <a:ea typeface="+mn-ea"/>
                <a:cs typeface="+mn-cs"/>
              </a:rPr>
              <a:t>Plastis</a:t>
            </a:r>
            <a:r>
              <a:rPr lang="sv-SE" sz="1200" kern="1200" dirty="0">
                <a:solidFill>
                  <a:schemeClr val="tx1"/>
                </a:solidFill>
                <a:effectLst/>
                <a:latin typeface="+mn-lt"/>
                <a:ea typeface="+mn-ea"/>
                <a:cs typeface="+mn-cs"/>
              </a:rPr>
              <a:t> följde med balarna till Motalas plastanläggning, där balarna öppnas och plasten läggs på ett transportband. Här sorteras förpackningarna utifrån </a:t>
            </a:r>
            <a:r>
              <a:rPr lang="sv-SE" sz="1200" kern="1200" dirty="0" err="1">
                <a:solidFill>
                  <a:schemeClr val="tx1"/>
                </a:solidFill>
                <a:effectLst/>
                <a:latin typeface="+mn-lt"/>
                <a:ea typeface="+mn-ea"/>
                <a:cs typeface="+mn-cs"/>
              </a:rPr>
              <a:t>plastsort</a:t>
            </a:r>
            <a:r>
              <a:rPr lang="sv-SE" sz="1200" kern="1200" dirty="0">
                <a:solidFill>
                  <a:schemeClr val="tx1"/>
                </a:solidFill>
                <a:effectLst/>
                <a:latin typeface="+mn-lt"/>
                <a:ea typeface="+mn-ea"/>
                <a:cs typeface="+mn-cs"/>
              </a:rPr>
              <a:t> och färg. De mjuka plastförpackningarna skiljs från de hårda med hjälp av luft. </a:t>
            </a:r>
          </a:p>
          <a:p>
            <a:r>
              <a:rPr lang="sv-SE" sz="1200" kern="1200" dirty="0" err="1">
                <a:solidFill>
                  <a:schemeClr val="tx1"/>
                </a:solidFill>
                <a:effectLst/>
                <a:latin typeface="+mn-lt"/>
                <a:ea typeface="+mn-ea"/>
                <a:cs typeface="+mn-cs"/>
              </a:rPr>
              <a:t>Plastis</a:t>
            </a:r>
            <a:r>
              <a:rPr lang="sv-SE" sz="1200" kern="1200" dirty="0">
                <a:solidFill>
                  <a:schemeClr val="tx1"/>
                </a:solidFill>
                <a:effectLst/>
                <a:latin typeface="+mn-lt"/>
                <a:ea typeface="+mn-ea"/>
                <a:cs typeface="+mn-cs"/>
              </a:rPr>
              <a:t> fick hjälpa till vid bandet och testade att blåsa för att få bort den mjuka plasten och det fungerade!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p:txBody>
      </p:sp>
      <p:sp>
        <p:nvSpPr>
          <p:cNvPr id="4" name="Platshållare för bildnummer 3"/>
          <p:cNvSpPr>
            <a:spLocks noGrp="1"/>
          </p:cNvSpPr>
          <p:nvPr>
            <p:ph type="sldNum" sz="quarter" idx="5"/>
          </p:nvPr>
        </p:nvSpPr>
        <p:spPr/>
        <p:txBody>
          <a:bodyPr/>
          <a:lstStyle/>
          <a:p>
            <a:fld id="{172679CF-4D4B-4A9C-A4AA-DC9352BC996E}" type="slidenum">
              <a:rPr lang="sv-SE" smtClean="0"/>
              <a:t>4</a:t>
            </a:fld>
            <a:endParaRPr lang="sv-SE"/>
          </a:p>
        </p:txBody>
      </p:sp>
    </p:spTree>
    <p:extLst>
      <p:ext uri="{BB962C8B-B14F-4D97-AF65-F5344CB8AC3E}">
        <p14:creationId xmlns:p14="http://schemas.microsoft.com/office/powerpoint/2010/main" val="1443669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BILD 5:</a:t>
            </a:r>
          </a:p>
          <a:p>
            <a:r>
              <a:rPr lang="sv-SE" sz="1200" kern="1200" dirty="0">
                <a:solidFill>
                  <a:schemeClr val="tx1"/>
                </a:solidFill>
                <a:effectLst/>
                <a:latin typeface="+mn-lt"/>
                <a:ea typeface="+mn-ea"/>
                <a:cs typeface="+mn-cs"/>
              </a:rPr>
              <a:t>När sorteringen av plastförpackningarna är gjord så går plasten igenom en kvarnanläggning som mal ned plasten till flingor. Flingorna tvättas och finsorteras, smälts och blir till granulat. Granulaten kan sen användas för att tillverka nya plastprodukter. </a:t>
            </a:r>
          </a:p>
          <a:p>
            <a:endParaRPr lang="sv-SE" sz="1200" kern="1200" dirty="0">
              <a:solidFill>
                <a:schemeClr val="tx1"/>
              </a:solidFill>
              <a:effectLst/>
              <a:latin typeface="+mn-lt"/>
              <a:ea typeface="+mn-ea"/>
              <a:cs typeface="+mn-cs"/>
            </a:endParaRPr>
          </a:p>
          <a:p>
            <a:r>
              <a:rPr lang="sv-SE" sz="1200" kern="1200" dirty="0" err="1">
                <a:solidFill>
                  <a:schemeClr val="tx1"/>
                </a:solidFill>
                <a:effectLst/>
                <a:latin typeface="+mn-lt"/>
                <a:ea typeface="+mn-ea"/>
                <a:cs typeface="+mn-cs"/>
              </a:rPr>
              <a:t>Plastis</a:t>
            </a:r>
            <a:r>
              <a:rPr lang="sv-SE" sz="1200" kern="1200" dirty="0">
                <a:solidFill>
                  <a:schemeClr val="tx1"/>
                </a:solidFill>
                <a:effectLst/>
                <a:latin typeface="+mn-lt"/>
                <a:ea typeface="+mn-ea"/>
                <a:cs typeface="+mn-cs"/>
              </a:rPr>
              <a:t> tyckte maskinen som maler ner plasten var väldigt spännande, det kom ut små bitar av plast. Tänk att detta kan användas för att göra nya plastsaker.</a:t>
            </a:r>
          </a:p>
          <a:p>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172679CF-4D4B-4A9C-A4AA-DC9352BC996E}" type="slidenum">
              <a:rPr lang="sv-SE" smtClean="0"/>
              <a:t>5</a:t>
            </a:fld>
            <a:endParaRPr lang="sv-SE"/>
          </a:p>
        </p:txBody>
      </p:sp>
    </p:spTree>
    <p:extLst>
      <p:ext uri="{BB962C8B-B14F-4D97-AF65-F5344CB8AC3E}">
        <p14:creationId xmlns:p14="http://schemas.microsoft.com/office/powerpoint/2010/main" val="1914720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BILD 6: </a:t>
            </a:r>
          </a:p>
          <a:p>
            <a:r>
              <a:rPr lang="sv-SE" sz="1200" kern="1200" dirty="0">
                <a:solidFill>
                  <a:schemeClr val="tx1"/>
                </a:solidFill>
                <a:effectLst/>
                <a:latin typeface="+mn-lt"/>
                <a:ea typeface="+mn-ea"/>
                <a:cs typeface="+mn-cs"/>
              </a:rPr>
              <a:t>Plastis följde med ett par tunnor med granulat som skulle till en skofabrik. I fabriken såg Plastis att de gjorde olika saker med hjälp av granulaten, till vissa skor smältes plasten ner till tråd som sen vävdes till tyg och vissa smältes ner och blev till sulan på en gympasko.  </a:t>
            </a: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Plastis tyckte det var spännande att se att det gjordes så många olika saker från plasten. Men han fastnade vid en maskin som tillverkade nya fina gympaskor som var gjorda utav gammal plast. </a:t>
            </a:r>
          </a:p>
          <a:p>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172679CF-4D4B-4A9C-A4AA-DC9352BC996E}" type="slidenum">
              <a:rPr lang="sv-SE" smtClean="0"/>
              <a:t>6</a:t>
            </a:fld>
            <a:endParaRPr lang="sv-SE"/>
          </a:p>
        </p:txBody>
      </p:sp>
    </p:spTree>
    <p:extLst>
      <p:ext uri="{BB962C8B-B14F-4D97-AF65-F5344CB8AC3E}">
        <p14:creationId xmlns:p14="http://schemas.microsoft.com/office/powerpoint/2010/main" val="967155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BILD 7:</a:t>
            </a:r>
          </a:p>
          <a:p>
            <a:r>
              <a:rPr lang="sv-SE" sz="1200" kern="1200" dirty="0">
                <a:solidFill>
                  <a:schemeClr val="tx1"/>
                </a:solidFill>
                <a:effectLst/>
                <a:latin typeface="+mn-lt"/>
                <a:ea typeface="+mn-ea"/>
                <a:cs typeface="+mn-cs"/>
              </a:rPr>
              <a:t>När gympaskorna var helt färdiga packades dem ner och kördes iväg till en massa olika butiker. </a:t>
            </a:r>
          </a:p>
          <a:p>
            <a:r>
              <a:rPr lang="sv-SE" sz="1200" kern="1200" dirty="0">
                <a:solidFill>
                  <a:schemeClr val="tx1"/>
                </a:solidFill>
                <a:effectLst/>
                <a:latin typeface="+mn-lt"/>
                <a:ea typeface="+mn-ea"/>
                <a:cs typeface="+mn-cs"/>
              </a:rPr>
              <a:t>På vägen hem till Hässleholm stannade Plastis i en skobutik och hittade ett par skor som såg exakt ut som skorna från fabriken! </a:t>
            </a:r>
          </a:p>
          <a:p>
            <a:endParaRPr lang="sv-SE" sz="1200" kern="1200">
              <a:solidFill>
                <a:schemeClr val="tx1"/>
              </a:solidFill>
              <a:effectLst/>
              <a:latin typeface="+mn-lt"/>
              <a:ea typeface="+mn-ea"/>
              <a:cs typeface="+mn-cs"/>
            </a:endParaRPr>
          </a:p>
          <a:p>
            <a:r>
              <a:rPr lang="sv-SE" sz="1200" kern="1200">
                <a:solidFill>
                  <a:schemeClr val="tx1"/>
                </a:solidFill>
                <a:effectLst/>
                <a:latin typeface="+mn-lt"/>
                <a:ea typeface="+mn-ea"/>
                <a:cs typeface="+mn-cs"/>
              </a:rPr>
              <a:t>Tänk vad fantastiskt att det kan göras nya produkter utav våra gamla plastförpackningar!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p:txBody>
      </p:sp>
      <p:sp>
        <p:nvSpPr>
          <p:cNvPr id="4" name="Platshållare för bildnummer 3"/>
          <p:cNvSpPr>
            <a:spLocks noGrp="1"/>
          </p:cNvSpPr>
          <p:nvPr>
            <p:ph type="sldNum" sz="quarter" idx="5"/>
          </p:nvPr>
        </p:nvSpPr>
        <p:spPr/>
        <p:txBody>
          <a:bodyPr/>
          <a:lstStyle/>
          <a:p>
            <a:fld id="{172679CF-4D4B-4A9C-A4AA-DC9352BC996E}" type="slidenum">
              <a:rPr lang="sv-SE" smtClean="0"/>
              <a:t>7</a:t>
            </a:fld>
            <a:endParaRPr lang="sv-SE"/>
          </a:p>
        </p:txBody>
      </p:sp>
    </p:spTree>
    <p:extLst>
      <p:ext uri="{BB962C8B-B14F-4D97-AF65-F5344CB8AC3E}">
        <p14:creationId xmlns:p14="http://schemas.microsoft.com/office/powerpoint/2010/main" val="2009522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69C3CE-1265-41E5-9313-ED4EFABF822B}"/>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C898130B-3485-4225-9C4C-624E2E232B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D0F768B-2F65-4CF9-AADC-EDCC085426AB}"/>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5" name="Platshållare för sidfot 4">
            <a:extLst>
              <a:ext uri="{FF2B5EF4-FFF2-40B4-BE49-F238E27FC236}">
                <a16:creationId xmlns:a16="http://schemas.microsoft.com/office/drawing/2014/main" id="{16F5397B-24EA-4418-B0EA-A2502CECDA1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B31F45B-A16E-43F6-8023-5883C580E75B}"/>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2465065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C9740E-E6E0-4239-8091-9E557CC056BA}"/>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B0516ED-7CB6-42EF-BFDE-2BF750735333}"/>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F5C583A-40E4-4C3F-B199-7A21A74A5A94}"/>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5" name="Platshållare för sidfot 4">
            <a:extLst>
              <a:ext uri="{FF2B5EF4-FFF2-40B4-BE49-F238E27FC236}">
                <a16:creationId xmlns:a16="http://schemas.microsoft.com/office/drawing/2014/main" id="{76802F31-8C57-4FBC-9C6C-BC62B52471F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C2044E1-BFA6-4F84-92EC-8DCA82E50529}"/>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694905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4BE8564F-27F1-40C3-9823-42B744DA1650}"/>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071A77C-CE07-4D54-8F22-4392B221342A}"/>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8AA65E6-9CB5-4C17-ABAB-5E190607224C}"/>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5" name="Platshållare för sidfot 4">
            <a:extLst>
              <a:ext uri="{FF2B5EF4-FFF2-40B4-BE49-F238E27FC236}">
                <a16:creationId xmlns:a16="http://schemas.microsoft.com/office/drawing/2014/main" id="{7D171406-4982-4FFC-BF14-AAC5747606B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7D15029-C3A5-43E9-8395-21C2337C3FD0}"/>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2440878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19869B-8DA8-490C-8947-0EE9A47E0E8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5B20C89-7459-449C-8FE2-EE92E448A3B0}"/>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78B2648-536F-4D48-9818-38A558817E6F}"/>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5" name="Platshållare för sidfot 4">
            <a:extLst>
              <a:ext uri="{FF2B5EF4-FFF2-40B4-BE49-F238E27FC236}">
                <a16:creationId xmlns:a16="http://schemas.microsoft.com/office/drawing/2014/main" id="{5A5CDCB9-0E5D-4DEC-9DC1-7D3A23A22C8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2396D00-49EE-42DE-8FAE-FD44708FA5E6}"/>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3209420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1F7652-3257-4E1A-900D-92BD6527DE96}"/>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CDD608C7-C602-437C-8E78-F0A323C5F4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5B10F3C2-BF9E-4585-B4CF-7E9D337036C1}"/>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5" name="Platshållare för sidfot 4">
            <a:extLst>
              <a:ext uri="{FF2B5EF4-FFF2-40B4-BE49-F238E27FC236}">
                <a16:creationId xmlns:a16="http://schemas.microsoft.com/office/drawing/2014/main" id="{38504734-2AB0-4DA6-8F85-CE2A9509950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8FC166C-4BA4-4CF9-B7E2-A71965A61CFF}"/>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904771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CAF7D5-2864-4B71-9C0B-C1F84EBC572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56D1F41-BAEF-4E05-8004-E60A3B51A8A3}"/>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7B050563-4ED7-412A-AACA-476826DE0988}"/>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E07D1890-3391-464C-B708-FBE3313D93FF}"/>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6" name="Platshållare för sidfot 5">
            <a:extLst>
              <a:ext uri="{FF2B5EF4-FFF2-40B4-BE49-F238E27FC236}">
                <a16:creationId xmlns:a16="http://schemas.microsoft.com/office/drawing/2014/main" id="{7E36469F-68DA-4412-9D8E-BAC43832757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6295E47-B44A-4791-80EC-32B2E5870F22}"/>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1437450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621963-62A1-467F-A992-9E31DBB5F2BD}"/>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C80C101-A10E-4CAB-A8A6-3CB8028E71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D3C801CD-D72B-4E29-A3B3-6102349EE124}"/>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0412FCE0-456E-45CB-B92A-B7F05CF7D9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CC644816-D363-42B3-99E5-9960EC80FD02}"/>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544C351B-9064-4058-AF13-C643AC3C7689}"/>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8" name="Platshållare för sidfot 7">
            <a:extLst>
              <a:ext uri="{FF2B5EF4-FFF2-40B4-BE49-F238E27FC236}">
                <a16:creationId xmlns:a16="http://schemas.microsoft.com/office/drawing/2014/main" id="{77136E7B-3EB1-421C-8821-EA14AABFE8A1}"/>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645A35CA-3995-4346-B765-18A28DF453A8}"/>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3496125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D8F7E1-980A-465C-942A-EF93E21379CF}"/>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A34E4B62-E6CD-4EA6-9C86-F57F9B7E43FB}"/>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4" name="Platshållare för sidfot 3">
            <a:extLst>
              <a:ext uri="{FF2B5EF4-FFF2-40B4-BE49-F238E27FC236}">
                <a16:creationId xmlns:a16="http://schemas.microsoft.com/office/drawing/2014/main" id="{E5A7BBCE-BA21-4C48-A10C-8DFCA346F301}"/>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07A38A86-3FC0-4212-B81C-401617948919}"/>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2108355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B3A2086-0ADC-4A43-992F-FDE5D8E47E30}"/>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3" name="Platshållare för sidfot 2">
            <a:extLst>
              <a:ext uri="{FF2B5EF4-FFF2-40B4-BE49-F238E27FC236}">
                <a16:creationId xmlns:a16="http://schemas.microsoft.com/office/drawing/2014/main" id="{A591C2DE-5C80-4516-833F-16B4136D9AD7}"/>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C5E0ADC-DA06-4E79-9FD9-D1A7AB028FD8}"/>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2215153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99C320-E776-4E81-B332-1AC32439C48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09C5E15-9206-4B14-B40D-CEFACE9E18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AB6C629A-5BFD-4853-A754-2E4612F729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065136AF-838E-4C48-8741-5FA45A947E9D}"/>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6" name="Platshållare för sidfot 5">
            <a:extLst>
              <a:ext uri="{FF2B5EF4-FFF2-40B4-BE49-F238E27FC236}">
                <a16:creationId xmlns:a16="http://schemas.microsoft.com/office/drawing/2014/main" id="{C0FCC56B-AB45-43A3-8535-C107ABED056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0BAF55B-2709-4847-A5EC-9467B661036D}"/>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2171568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859F54-D93A-4726-B005-6F82AADA741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3AB6CDFA-655E-4156-8B73-5F10AB26CB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90CBC5CC-4A24-4008-846F-F02F193DEE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412E1B18-CE7E-4141-8A08-4DC99B103881}"/>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6" name="Platshållare för sidfot 5">
            <a:extLst>
              <a:ext uri="{FF2B5EF4-FFF2-40B4-BE49-F238E27FC236}">
                <a16:creationId xmlns:a16="http://schemas.microsoft.com/office/drawing/2014/main" id="{7D160AEA-23F8-4B91-B0AB-771931E8649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5BDB082-89C9-4D02-B6D6-6406058DEC4F}"/>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1823990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9F27F83-D9F0-438A-87AF-C94681D100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C64961F-EB1A-4BCE-9ACC-2196EA5486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C93AAAA-FB30-4B9B-BA3F-9F6BD004EA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9A863C-64A1-40E8-A894-FEDE83601071}" type="datetimeFigureOut">
              <a:rPr lang="sv-SE" smtClean="0"/>
              <a:t>2022-10-10</a:t>
            </a:fld>
            <a:endParaRPr lang="sv-SE"/>
          </a:p>
        </p:txBody>
      </p:sp>
      <p:sp>
        <p:nvSpPr>
          <p:cNvPr id="5" name="Platshållare för sidfot 4">
            <a:extLst>
              <a:ext uri="{FF2B5EF4-FFF2-40B4-BE49-F238E27FC236}">
                <a16:creationId xmlns:a16="http://schemas.microsoft.com/office/drawing/2014/main" id="{A78951C8-67AD-4AF2-A8DE-5467B7BFF4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5AD33AA4-7223-4C96-8C9A-C7BF32131A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F5CA8-0B53-4E94-956B-116113AB794E}" type="slidenum">
              <a:rPr lang="sv-SE" smtClean="0"/>
              <a:t>‹#›</a:t>
            </a:fld>
            <a:endParaRPr lang="sv-SE"/>
          </a:p>
        </p:txBody>
      </p:sp>
    </p:spTree>
    <p:extLst>
      <p:ext uri="{BB962C8B-B14F-4D97-AF65-F5344CB8AC3E}">
        <p14:creationId xmlns:p14="http://schemas.microsoft.com/office/powerpoint/2010/main" val="3061222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dobjekt 2" descr="Bild på förstasidan av Plastis och plastförpackningens resa.">
            <a:extLst>
              <a:ext uri="{FF2B5EF4-FFF2-40B4-BE49-F238E27FC236}">
                <a16:creationId xmlns:a16="http://schemas.microsoft.com/office/drawing/2014/main" id="{45EE90E7-BA45-485A-8A71-AA47186964F8}"/>
              </a:ext>
            </a:extLst>
          </p:cNvPr>
          <p:cNvPicPr>
            <a:picLocks noChangeAspect="1"/>
          </p:cNvPicPr>
          <p:nvPr/>
        </p:nvPicPr>
        <p:blipFill rotWithShape="1">
          <a:blip r:embed="rId3">
            <a:extLst>
              <a:ext uri="{28A0092B-C50C-407E-A947-70E740481C1C}">
                <a14:useLocalDpi xmlns:a14="http://schemas.microsoft.com/office/drawing/2010/main" val="0"/>
              </a:ext>
            </a:extLst>
          </a:blip>
          <a:srcRect b="881"/>
          <a:stretch/>
        </p:blipFill>
        <p:spPr>
          <a:xfrm>
            <a:off x="20" y="10"/>
            <a:ext cx="12191980" cy="6857990"/>
          </a:xfrm>
          <a:prstGeom prst="rect">
            <a:avLst/>
          </a:prstGeom>
        </p:spPr>
      </p:pic>
    </p:spTree>
    <p:extLst>
      <p:ext uri="{BB962C8B-B14F-4D97-AF65-F5344CB8AC3E}">
        <p14:creationId xmlns:p14="http://schemas.microsoft.com/office/powerpoint/2010/main" val="218008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Bildobjekt 8" descr="Presentationsbild av Plastis.">
            <a:extLst>
              <a:ext uri="{FF2B5EF4-FFF2-40B4-BE49-F238E27FC236}">
                <a16:creationId xmlns:a16="http://schemas.microsoft.com/office/drawing/2014/main" id="{0A935A0D-E58F-4C4F-B8FF-609FB339D9C7}"/>
              </a:ext>
            </a:extLst>
          </p:cNvPr>
          <p:cNvPicPr>
            <a:picLocks noChangeAspect="1"/>
          </p:cNvPicPr>
          <p:nvPr/>
        </p:nvPicPr>
        <p:blipFill>
          <a:blip r:embed="rId3"/>
          <a:stretch>
            <a:fillRect/>
          </a:stretch>
        </p:blipFill>
        <p:spPr>
          <a:xfrm>
            <a:off x="0" y="0"/>
            <a:ext cx="12192000" cy="6857999"/>
          </a:xfrm>
          <a:prstGeom prst="rect">
            <a:avLst/>
          </a:prstGeom>
        </p:spPr>
      </p:pic>
    </p:spTree>
    <p:extLst>
      <p:ext uri="{BB962C8B-B14F-4D97-AF65-F5344CB8AC3E}">
        <p14:creationId xmlns:p14="http://schemas.microsoft.com/office/powerpoint/2010/main" val="1697246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Bild på Plastis när han diskar och diskmedlet tar slut. ">
            <a:extLst>
              <a:ext uri="{FF2B5EF4-FFF2-40B4-BE49-F238E27FC236}">
                <a16:creationId xmlns:a16="http://schemas.microsoft.com/office/drawing/2014/main" id="{84B3AA7A-8F89-46F6-AD21-93BBE394AC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669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Bild på Plastis när han hjälper till på sorteringsbandet.">
            <a:extLst>
              <a:ext uri="{FF2B5EF4-FFF2-40B4-BE49-F238E27FC236}">
                <a16:creationId xmlns:a16="http://schemas.microsoft.com/office/drawing/2014/main" id="{F510E89D-5193-4E1C-A715-E306599C47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13639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Bild på Plastis när han tittar på hur plastgranulat ser ut. ">
            <a:extLst>
              <a:ext uri="{FF2B5EF4-FFF2-40B4-BE49-F238E27FC236}">
                <a16:creationId xmlns:a16="http://schemas.microsoft.com/office/drawing/2014/main" id="{AA21E0F1-FCF4-489C-A384-9CBA277170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4118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Bild på en skofabrik, där plast granulat används för att tillverka nya skor. ">
            <a:extLst>
              <a:ext uri="{FF2B5EF4-FFF2-40B4-BE49-F238E27FC236}">
                <a16:creationId xmlns:a16="http://schemas.microsoft.com/office/drawing/2014/main" id="{B789980D-F855-4927-82F1-071B77D06C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58380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Bild på Plastis när han köper ett par skor gjorda på gamla plastförpackningar.">
            <a:extLst>
              <a:ext uri="{FF2B5EF4-FFF2-40B4-BE49-F238E27FC236}">
                <a16:creationId xmlns:a16="http://schemas.microsoft.com/office/drawing/2014/main" id="{B13177A1-16EB-4B28-AB19-CBCDA22D67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7543124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397D003D636F4488E5B5ABE3367A582" ma:contentTypeVersion="16" ma:contentTypeDescription="Skapa ett nytt dokument." ma:contentTypeScope="" ma:versionID="147ad97e1260d302c21e7dbd66b7233c">
  <xsd:schema xmlns:xsd="http://www.w3.org/2001/XMLSchema" xmlns:xs="http://www.w3.org/2001/XMLSchema" xmlns:p="http://schemas.microsoft.com/office/2006/metadata/properties" xmlns:ns2="36abdb40-6dde-406d-a5cc-06c33442bc69" xmlns:ns3="68d13c70-5d81-4c8d-a041-66bcaf825fb6" targetNamespace="http://schemas.microsoft.com/office/2006/metadata/properties" ma:root="true" ma:fieldsID="441dfd6e2628d03d84bad6e5c47ed331" ns2:_="" ns3:_="">
    <xsd:import namespace="36abdb40-6dde-406d-a5cc-06c33442bc69"/>
    <xsd:import namespace="68d13c70-5d81-4c8d-a041-66bcaf825fb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abdb40-6dde-406d-a5cc-06c33442bc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ba69ae60-4a40-42ff-ab54-a772361a968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8d13c70-5d81-4c8d-a041-66bcaf825fb6" elementFormDefault="qualified">
    <xsd:import namespace="http://schemas.microsoft.com/office/2006/documentManagement/types"/>
    <xsd:import namespace="http://schemas.microsoft.com/office/infopath/2007/PartnerControls"/>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element name="TaxCatchAll" ma:index="22" nillable="true" ma:displayName="Taxonomy Catch All Column" ma:hidden="true" ma:list="{9e30c8f6-39af-454f-83a9-80a0a24290ef}" ma:internalName="TaxCatchAll" ma:showField="CatchAllData" ma:web="68d13c70-5d81-4c8d-a041-66bcaf825f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36abdb40-6dde-406d-a5cc-06c33442bc69" xsi:nil="true"/>
    <lcf76f155ced4ddcb4097134ff3c332f xmlns="36abdb40-6dde-406d-a5cc-06c33442bc69">
      <Terms xmlns="http://schemas.microsoft.com/office/infopath/2007/PartnerControls"/>
    </lcf76f155ced4ddcb4097134ff3c332f>
    <TaxCatchAll xmlns="68d13c70-5d81-4c8d-a041-66bcaf825fb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D1D610-1B4E-4111-866A-C923ABF7E8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abdb40-6dde-406d-a5cc-06c33442bc69"/>
    <ds:schemaRef ds:uri="68d13c70-5d81-4c8d-a041-66bcaf825f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3C628B-1BBA-4834-B696-1F956A0971DB}">
  <ds:schemaRefs>
    <ds:schemaRef ds:uri="http://purl.org/dc/elements/1.1/"/>
    <ds:schemaRef ds:uri="http://schemas.openxmlformats.org/package/2006/metadata/core-properties"/>
    <ds:schemaRef ds:uri="http://purl.org/dc/dcmitype/"/>
    <ds:schemaRef ds:uri="http://schemas.microsoft.com/office/infopath/2007/PartnerControls"/>
    <ds:schemaRef ds:uri="http://purl.org/dc/terms/"/>
    <ds:schemaRef ds:uri="db18f9ea-267f-4c47-a831-847a2e445748"/>
    <ds:schemaRef ds:uri="http://schemas.microsoft.com/office/2006/metadata/properties"/>
    <ds:schemaRef ds:uri="http://schemas.microsoft.com/office/2006/documentManagement/types"/>
    <ds:schemaRef ds:uri="a8067e94-b3a3-4c88-80bd-e4807b814957"/>
    <ds:schemaRef ds:uri="http://www.w3.org/XML/1998/namespace"/>
    <ds:schemaRef ds:uri="36abdb40-6dde-406d-a5cc-06c33442bc69"/>
    <ds:schemaRef ds:uri="68d13c70-5d81-4c8d-a041-66bcaf825fb6"/>
  </ds:schemaRefs>
</ds:datastoreItem>
</file>

<file path=customXml/itemProps3.xml><?xml version="1.0" encoding="utf-8"?>
<ds:datastoreItem xmlns:ds="http://schemas.openxmlformats.org/officeDocument/2006/customXml" ds:itemID="{6260621D-7F25-4B1E-8C37-F7058928B3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152</TotalTime>
  <Words>741</Words>
  <Application>Microsoft Office PowerPoint</Application>
  <PresentationFormat>Bredbild</PresentationFormat>
  <Paragraphs>42</Paragraphs>
  <Slides>7</Slides>
  <Notes>7</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7</vt:i4>
      </vt:variant>
    </vt:vector>
  </HeadingPairs>
  <TitlesOfParts>
    <vt:vector size="11" baseType="lpstr">
      <vt:lpstr>Arial</vt:lpstr>
      <vt:lpstr>Calibri</vt:lpstr>
      <vt:lpstr>Calibri Light</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Hässleholm Miljö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Plastis och plastförpackningens resa</dc:title>
  <dc:subject>sopsamlarmonster</dc:subject>
  <dc:creator>Hässleholm Miljö AB</dc:creator>
  <cp:keywords>sopsamlarmonster, plastis, plastförpackningar, återvinningsprocess</cp:keywords>
  <cp:lastModifiedBy>Ehnberg, Matilda</cp:lastModifiedBy>
  <cp:revision>1</cp:revision>
  <dcterms:created xsi:type="dcterms:W3CDTF">2019-07-30T12:41:17Z</dcterms:created>
  <dcterms:modified xsi:type="dcterms:W3CDTF">2022-10-10T09:36:22Z</dcterms:modified>
  <cp:category>sopsamlarmonster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xd_ProgID">
    <vt:lpwstr/>
  </property>
  <property fmtid="{D5CDD505-2E9C-101B-9397-08002B2CF9AE}" pid="3" name="ContentTypeId">
    <vt:lpwstr>0x0101006397D003D636F4488E5B5ABE3367A582</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bool>false</vt:bool>
  </property>
</Properties>
</file>