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3" autoAdjust="0"/>
    <p:restoredTop sz="79387" autoAdjust="0"/>
  </p:normalViewPr>
  <p:slideViewPr>
    <p:cSldViewPr snapToGrid="0">
      <p:cViewPr varScale="1">
        <p:scale>
          <a:sx n="48" d="100"/>
          <a:sy n="48" d="100"/>
        </p:scale>
        <p:origin x="42" y="138"/>
      </p:cViewPr>
      <p:guideLst/>
    </p:cSldViewPr>
  </p:slideViewPr>
  <p:notesTextViewPr>
    <p:cViewPr>
      <p:scale>
        <a:sx n="1" d="1"/>
        <a:sy n="1" d="1"/>
      </p:scale>
      <p:origin x="0" y="-89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2B321A24-5C1F-4976-8697-8FFCFBB7ED92}"/>
    <pc:docChg chg="custSel mod modSld">
      <pc:chgData name="Ehnberg, Matilda" userId="d6cb86eb-c158-4c76-a6e7-f648b4dd5abf" providerId="ADAL" clId="{2B321A24-5C1F-4976-8697-8FFCFBB7ED92}" dt="2019-07-31T10:45:08.375" v="1339" actId="20577"/>
      <pc:docMkLst>
        <pc:docMk/>
      </pc:docMkLst>
      <pc:sldChg chg="addSp delSp modSp modNotesTx">
        <pc:chgData name="Ehnberg, Matilda" userId="d6cb86eb-c158-4c76-a6e7-f648b4dd5abf" providerId="ADAL" clId="{2B321A24-5C1F-4976-8697-8FFCFBB7ED92}" dt="2019-07-31T09:47:26.757" v="501" actId="962"/>
        <pc:sldMkLst>
          <pc:docMk/>
          <pc:sldMk cId="218008319" sldId="256"/>
        </pc:sldMkLst>
        <pc:spChg chg="add del">
          <ac:chgData name="Ehnberg, Matilda" userId="d6cb86eb-c158-4c76-a6e7-f648b4dd5abf" providerId="ADAL" clId="{2B321A24-5C1F-4976-8697-8FFCFBB7ED92}" dt="2019-06-04T07:04:32.949" v="61"/>
          <ac:spMkLst>
            <pc:docMk/>
            <pc:sldMk cId="218008319" sldId="256"/>
            <ac:spMk id="5" creationId="{EC83FEFD-81EB-478E-9E11-EF02B2D46BF0}"/>
          </ac:spMkLst>
        </pc:spChg>
        <pc:spChg chg="del">
          <ac:chgData name="Ehnberg, Matilda" userId="d6cb86eb-c158-4c76-a6e7-f648b4dd5abf" providerId="ADAL" clId="{2B321A24-5C1F-4976-8697-8FFCFBB7ED92}" dt="2019-06-04T07:07:04.076" v="64" actId="478"/>
          <ac:spMkLst>
            <pc:docMk/>
            <pc:sldMk cId="218008319" sldId="256"/>
            <ac:spMk id="11" creationId="{CFF8E13A-5CE3-4BE8-B8CA-51D9A38AE0F9}"/>
          </ac:spMkLst>
        </pc:spChg>
        <pc:picChg chg="add del mod">
          <ac:chgData name="Ehnberg, Matilda" userId="d6cb86eb-c158-4c76-a6e7-f648b4dd5abf" providerId="ADAL" clId="{2B321A24-5C1F-4976-8697-8FFCFBB7ED92}" dt="2019-06-10T15:31:13.962" v="114" actId="478"/>
          <ac:picMkLst>
            <pc:docMk/>
            <pc:sldMk cId="218008319" sldId="256"/>
            <ac:picMk id="2" creationId="{F918F5FF-2A2D-40A6-AEC0-FF7A1C065A1A}"/>
          </ac:picMkLst>
        </pc:picChg>
        <pc:picChg chg="add mod">
          <ac:chgData name="Ehnberg, Matilda" userId="d6cb86eb-c158-4c76-a6e7-f648b4dd5abf" providerId="ADAL" clId="{2B321A24-5C1F-4976-8697-8FFCFBB7ED92}" dt="2019-07-31T09:47:26.757" v="501" actId="962"/>
          <ac:picMkLst>
            <pc:docMk/>
            <pc:sldMk cId="218008319" sldId="256"/>
            <ac:picMk id="3" creationId="{F87C3E2B-EB10-45F9-AD1F-99729020CD62}"/>
          </ac:picMkLst>
        </pc:picChg>
        <pc:picChg chg="add del">
          <ac:chgData name="Ehnberg, Matilda" userId="d6cb86eb-c158-4c76-a6e7-f648b4dd5abf" providerId="ADAL" clId="{2B321A24-5C1F-4976-8697-8FFCFBB7ED92}" dt="2019-06-04T07:04:32.949" v="61"/>
          <ac:picMkLst>
            <pc:docMk/>
            <pc:sldMk cId="218008319" sldId="256"/>
            <ac:picMk id="4" creationId="{3FBD8ED2-F0E6-4981-B589-2D932AE134C5}"/>
          </ac:picMkLst>
        </pc:picChg>
        <pc:picChg chg="del">
          <ac:chgData name="Ehnberg, Matilda" userId="d6cb86eb-c158-4c76-a6e7-f648b4dd5abf" providerId="ADAL" clId="{2B321A24-5C1F-4976-8697-8FFCFBB7ED92}" dt="2019-06-04T07:07:04.886" v="65" actId="478"/>
          <ac:picMkLst>
            <pc:docMk/>
            <pc:sldMk cId="218008319" sldId="256"/>
            <ac:picMk id="10" creationId="{6C21D1D2-B90A-4AE6-9ED1-3B564295E471}"/>
          </ac:picMkLst>
        </pc:picChg>
      </pc:sldChg>
      <pc:sldChg chg="modSp modNotesTx">
        <pc:chgData name="Ehnberg, Matilda" userId="d6cb86eb-c158-4c76-a6e7-f648b4dd5abf" providerId="ADAL" clId="{2B321A24-5C1F-4976-8697-8FFCFBB7ED92}" dt="2019-07-31T09:46:39.243" v="419" actId="962"/>
        <pc:sldMkLst>
          <pc:docMk/>
          <pc:sldMk cId="1697246725" sldId="257"/>
        </pc:sldMkLst>
        <pc:picChg chg="mod">
          <ac:chgData name="Ehnberg, Matilda" userId="d6cb86eb-c158-4c76-a6e7-f648b4dd5abf" providerId="ADAL" clId="{2B321A24-5C1F-4976-8697-8FFCFBB7ED92}" dt="2019-07-31T09:46:39.243" v="419" actId="962"/>
          <ac:picMkLst>
            <pc:docMk/>
            <pc:sldMk cId="1697246725" sldId="257"/>
            <ac:picMk id="9" creationId="{B7B23EDA-706C-4F8E-98F3-853F37EE38A6}"/>
          </ac:picMkLst>
        </pc:picChg>
      </pc:sldChg>
      <pc:sldChg chg="addSp delSp modSp modNotesTx">
        <pc:chgData name="Ehnberg, Matilda" userId="d6cb86eb-c158-4c76-a6e7-f648b4dd5abf" providerId="ADAL" clId="{2B321A24-5C1F-4976-8697-8FFCFBB7ED92}" dt="2019-07-31T09:46:22.585" v="353" actId="962"/>
        <pc:sldMkLst>
          <pc:docMk/>
          <pc:sldMk cId="26669664" sldId="258"/>
        </pc:sldMkLst>
        <pc:picChg chg="add del mod modCrop">
          <ac:chgData name="Ehnberg, Matilda" userId="d6cb86eb-c158-4c76-a6e7-f648b4dd5abf" providerId="ADAL" clId="{2B321A24-5C1F-4976-8697-8FFCFBB7ED92}" dt="2019-07-31T09:45:53.753" v="212" actId="478"/>
          <ac:picMkLst>
            <pc:docMk/>
            <pc:sldMk cId="26669664" sldId="258"/>
            <ac:picMk id="3" creationId="{91D3ECE6-9F79-4360-8788-68068ACC0FB6}"/>
          </ac:picMkLst>
        </pc:picChg>
        <pc:picChg chg="add mod">
          <ac:chgData name="Ehnberg, Matilda" userId="d6cb86eb-c158-4c76-a6e7-f648b4dd5abf" providerId="ADAL" clId="{2B321A24-5C1F-4976-8697-8FFCFBB7ED92}" dt="2019-07-31T09:46:22.585" v="353" actId="962"/>
          <ac:picMkLst>
            <pc:docMk/>
            <pc:sldMk cId="26669664" sldId="258"/>
            <ac:picMk id="4" creationId="{4B93F7C2-76CC-4E76-9DF0-09D263F5D0E6}"/>
          </ac:picMkLst>
        </pc:picChg>
      </pc:sldChg>
      <pc:sldChg chg="addSp delSp modSp modNotesTx">
        <pc:chgData name="Ehnberg, Matilda" userId="d6cb86eb-c158-4c76-a6e7-f648b4dd5abf" providerId="ADAL" clId="{2B321A24-5C1F-4976-8697-8FFCFBB7ED92}" dt="2019-07-31T09:49:33.831" v="606" actId="962"/>
        <pc:sldMkLst>
          <pc:docMk/>
          <pc:sldMk cId="513639476" sldId="259"/>
        </pc:sldMkLst>
        <pc:picChg chg="add del mod modCrop">
          <ac:chgData name="Ehnberg, Matilda" userId="d6cb86eb-c158-4c76-a6e7-f648b4dd5abf" providerId="ADAL" clId="{2B321A24-5C1F-4976-8697-8FFCFBB7ED92}" dt="2019-07-31T09:48:02.558" v="504" actId="478"/>
          <ac:picMkLst>
            <pc:docMk/>
            <pc:sldMk cId="513639476" sldId="259"/>
            <ac:picMk id="3" creationId="{1738968F-3B7D-4B1C-92BF-73C9077ACE5E}"/>
          </ac:picMkLst>
        </pc:picChg>
        <pc:picChg chg="add mod">
          <ac:chgData name="Ehnberg, Matilda" userId="d6cb86eb-c158-4c76-a6e7-f648b4dd5abf" providerId="ADAL" clId="{2B321A24-5C1F-4976-8697-8FFCFBB7ED92}" dt="2019-07-31T09:49:33.831" v="606" actId="962"/>
          <ac:picMkLst>
            <pc:docMk/>
            <pc:sldMk cId="513639476" sldId="259"/>
            <ac:picMk id="4" creationId="{86D6D05F-10C7-4A75-AFCA-E9E8975A5F46}"/>
          </ac:picMkLst>
        </pc:picChg>
      </pc:sldChg>
      <pc:sldChg chg="addSp delSp modSp mod setBg modNotesTx">
        <pc:chgData name="Ehnberg, Matilda" userId="d6cb86eb-c158-4c76-a6e7-f648b4dd5abf" providerId="ADAL" clId="{2B321A24-5C1F-4976-8697-8FFCFBB7ED92}" dt="2019-07-31T09:50:07.327" v="719" actId="962"/>
        <pc:sldMkLst>
          <pc:docMk/>
          <pc:sldMk cId="304118937" sldId="260"/>
        </pc:sldMkLst>
        <pc:picChg chg="add del mod modCrop">
          <ac:chgData name="Ehnberg, Matilda" userId="d6cb86eb-c158-4c76-a6e7-f648b4dd5abf" providerId="ADAL" clId="{2B321A24-5C1F-4976-8697-8FFCFBB7ED92}" dt="2019-07-31T09:49:37.550" v="607" actId="478"/>
          <ac:picMkLst>
            <pc:docMk/>
            <pc:sldMk cId="304118937" sldId="260"/>
            <ac:picMk id="3" creationId="{C0E35AD5-004A-4B33-99FB-62578452D356}"/>
          </ac:picMkLst>
        </pc:picChg>
        <pc:picChg chg="add mod">
          <ac:chgData name="Ehnberg, Matilda" userId="d6cb86eb-c158-4c76-a6e7-f648b4dd5abf" providerId="ADAL" clId="{2B321A24-5C1F-4976-8697-8FFCFBB7ED92}" dt="2019-07-31T09:50:07.327" v="719" actId="962"/>
          <ac:picMkLst>
            <pc:docMk/>
            <pc:sldMk cId="304118937" sldId="260"/>
            <ac:picMk id="4" creationId="{F578EB77-57B4-455A-8C37-C79F6B74C8DA}"/>
          </ac:picMkLst>
        </pc:picChg>
      </pc:sldChg>
      <pc:sldChg chg="addSp delSp modSp modNotesTx">
        <pc:chgData name="Ehnberg, Matilda" userId="d6cb86eb-c158-4c76-a6e7-f648b4dd5abf" providerId="ADAL" clId="{2B321A24-5C1F-4976-8697-8FFCFBB7ED92}" dt="2019-07-31T10:39:28.192" v="1328" actId="20577"/>
        <pc:sldMkLst>
          <pc:docMk/>
          <pc:sldMk cId="1275431241" sldId="261"/>
        </pc:sldMkLst>
        <pc:picChg chg="add del mod modCrop">
          <ac:chgData name="Ehnberg, Matilda" userId="d6cb86eb-c158-4c76-a6e7-f648b4dd5abf" providerId="ADAL" clId="{2B321A24-5C1F-4976-8697-8FFCFBB7ED92}" dt="2019-07-31T09:50:22.147" v="722" actId="478"/>
          <ac:picMkLst>
            <pc:docMk/>
            <pc:sldMk cId="1275431241" sldId="261"/>
            <ac:picMk id="3" creationId="{C74FB20B-1335-4F70-A62F-174E03E2784D}"/>
          </ac:picMkLst>
        </pc:picChg>
        <pc:picChg chg="add mod">
          <ac:chgData name="Ehnberg, Matilda" userId="d6cb86eb-c158-4c76-a6e7-f648b4dd5abf" providerId="ADAL" clId="{2B321A24-5C1F-4976-8697-8FFCFBB7ED92}" dt="2019-07-31T09:51:36.488" v="1068" actId="962"/>
          <ac:picMkLst>
            <pc:docMk/>
            <pc:sldMk cId="1275431241" sldId="261"/>
            <ac:picMk id="4" creationId="{2B98DC32-E117-4057-8367-42D53758FA1B}"/>
          </ac:picMkLst>
        </pc:picChg>
      </pc:sldChg>
      <pc:sldChg chg="addSp delSp modSp modNotesTx">
        <pc:chgData name="Ehnberg, Matilda" userId="d6cb86eb-c158-4c76-a6e7-f648b4dd5abf" providerId="ADAL" clId="{2B321A24-5C1F-4976-8697-8FFCFBB7ED92}" dt="2019-07-31T09:51:08.546" v="902" actId="962"/>
        <pc:sldMkLst>
          <pc:docMk/>
          <pc:sldMk cId="3058380766" sldId="262"/>
        </pc:sldMkLst>
        <pc:picChg chg="add del mod modCrop">
          <ac:chgData name="Ehnberg, Matilda" userId="d6cb86eb-c158-4c76-a6e7-f648b4dd5abf" providerId="ADAL" clId="{2B321A24-5C1F-4976-8697-8FFCFBB7ED92}" dt="2019-07-31T09:50:11.162" v="720" actId="478"/>
          <ac:picMkLst>
            <pc:docMk/>
            <pc:sldMk cId="3058380766" sldId="262"/>
            <ac:picMk id="3" creationId="{72F53F34-0D07-4598-B616-7DF759549919}"/>
          </ac:picMkLst>
        </pc:picChg>
        <pc:picChg chg="add mod">
          <ac:chgData name="Ehnberg, Matilda" userId="d6cb86eb-c158-4c76-a6e7-f648b4dd5abf" providerId="ADAL" clId="{2B321A24-5C1F-4976-8697-8FFCFBB7ED92}" dt="2019-07-31T09:51:08.546" v="902" actId="962"/>
          <ac:picMkLst>
            <pc:docMk/>
            <pc:sldMk cId="3058380766" sldId="262"/>
            <ac:picMk id="4" creationId="{C6F4D492-EBB3-40B4-8095-E39B0DD26493}"/>
          </ac:picMkLst>
        </pc:picChg>
      </pc:sldChg>
      <pc:sldChg chg="addSp delSp modSp modNotesTx">
        <pc:chgData name="Ehnberg, Matilda" userId="d6cb86eb-c158-4c76-a6e7-f648b4dd5abf" providerId="ADAL" clId="{2B321A24-5C1F-4976-8697-8FFCFBB7ED92}" dt="2019-07-31T10:45:08.375" v="1339" actId="20577"/>
        <pc:sldMkLst>
          <pc:docMk/>
          <pc:sldMk cId="3528361329" sldId="263"/>
        </pc:sldMkLst>
        <pc:picChg chg="add del mod modCrop">
          <ac:chgData name="Ehnberg, Matilda" userId="d6cb86eb-c158-4c76-a6e7-f648b4dd5abf" providerId="ADAL" clId="{2B321A24-5C1F-4976-8697-8FFCFBB7ED92}" dt="2019-07-31T09:50:29.694" v="725" actId="478"/>
          <ac:picMkLst>
            <pc:docMk/>
            <pc:sldMk cId="3528361329" sldId="263"/>
            <ac:picMk id="3" creationId="{91C8BCB2-8730-4554-BC36-93F4B7FD8191}"/>
          </ac:picMkLst>
        </pc:picChg>
        <pc:picChg chg="add mod">
          <ac:chgData name="Ehnberg, Matilda" userId="d6cb86eb-c158-4c76-a6e7-f648b4dd5abf" providerId="ADAL" clId="{2B321A24-5C1F-4976-8697-8FFCFBB7ED92}" dt="2019-07-31T09:52:08.207" v="1326" actId="962"/>
          <ac:picMkLst>
            <pc:docMk/>
            <pc:sldMk cId="3528361329" sldId="263"/>
            <ac:picMk id="4" creationId="{67EB816D-4333-462E-B916-B5091AFF3AE1}"/>
          </ac:picMkLst>
        </pc:picChg>
      </pc:sldChg>
    </pc:docChg>
  </pc:docChgLst>
  <pc:docChgLst>
    <pc:chgData name="Ehnberg, Matilda" userId="d6cb86eb-c158-4c76-a6e7-f648b4dd5abf" providerId="ADAL" clId="{178FF335-8BAB-43F8-94A4-C2F2334E2851}"/>
    <pc:docChg chg="custSel mod modSld">
      <pc:chgData name="Ehnberg, Matilda" userId="d6cb86eb-c158-4c76-a6e7-f648b4dd5abf" providerId="ADAL" clId="{178FF335-8BAB-43F8-94A4-C2F2334E2851}" dt="2019-05-13T08:34:12.575" v="54" actId="1038"/>
      <pc:docMkLst>
        <pc:docMk/>
      </pc:docMkLst>
      <pc:sldChg chg="addSp delSp">
        <pc:chgData name="Ehnberg, Matilda" userId="d6cb86eb-c158-4c76-a6e7-f648b4dd5abf" providerId="ADAL" clId="{178FF335-8BAB-43F8-94A4-C2F2334E2851}" dt="2019-05-13T08:33:30.858" v="41"/>
        <pc:sldMkLst>
          <pc:docMk/>
          <pc:sldMk cId="218008319" sldId="256"/>
        </pc:sldMkLst>
        <pc:spChg chg="del">
          <ac:chgData name="Ehnberg, Matilda" userId="d6cb86eb-c158-4c76-a6e7-f648b4dd5abf" providerId="ADAL" clId="{178FF335-8BAB-43F8-94A4-C2F2334E2851}" dt="2019-05-13T08:32:17.685" v="2" actId="478"/>
          <ac:spMkLst>
            <pc:docMk/>
            <pc:sldMk cId="218008319" sldId="256"/>
            <ac:spMk id="6" creationId="{DB0ED0A1-BB27-4301-989D-E5A9AF3C58CB}"/>
          </ac:spMkLst>
        </pc:spChg>
        <pc:spChg chg="del">
          <ac:chgData name="Ehnberg, Matilda" userId="d6cb86eb-c158-4c76-a6e7-f648b4dd5abf" providerId="ADAL" clId="{178FF335-8BAB-43F8-94A4-C2F2334E2851}" dt="2019-05-13T08:32:17.685" v="2" actId="478"/>
          <ac:spMkLst>
            <pc:docMk/>
            <pc:sldMk cId="218008319" sldId="256"/>
            <ac:spMk id="9" creationId="{718323B1-88A1-4CAD-BA27-AE5A74312949}"/>
          </ac:spMkLst>
        </pc:spChg>
        <pc:spChg chg="add">
          <ac:chgData name="Ehnberg, Matilda" userId="d6cb86eb-c158-4c76-a6e7-f648b4dd5abf" providerId="ADAL" clId="{178FF335-8BAB-43F8-94A4-C2F2334E2851}" dt="2019-05-13T08:33:30.858" v="41"/>
          <ac:spMkLst>
            <pc:docMk/>
            <pc:sldMk cId="218008319" sldId="256"/>
            <ac:spMk id="11" creationId="{CFF8E13A-5CE3-4BE8-B8CA-51D9A38AE0F9}"/>
          </ac:spMkLst>
        </pc:spChg>
        <pc:picChg chg="del">
          <ac:chgData name="Ehnberg, Matilda" userId="d6cb86eb-c158-4c76-a6e7-f648b4dd5abf" providerId="ADAL" clId="{178FF335-8BAB-43F8-94A4-C2F2334E2851}" dt="2019-05-13T08:31:57.805" v="1" actId="478"/>
          <ac:picMkLst>
            <pc:docMk/>
            <pc:sldMk cId="218008319" sldId="256"/>
            <ac:picMk id="4" creationId="{AEA5D639-BA76-42A5-AD6B-24B90E32CF9A}"/>
          </ac:picMkLst>
        </pc:picChg>
        <pc:picChg chg="del">
          <ac:chgData name="Ehnberg, Matilda" userId="d6cb86eb-c158-4c76-a6e7-f648b4dd5abf" providerId="ADAL" clId="{178FF335-8BAB-43F8-94A4-C2F2334E2851}" dt="2019-05-13T08:31:57.233" v="0" actId="478"/>
          <ac:picMkLst>
            <pc:docMk/>
            <pc:sldMk cId="218008319" sldId="256"/>
            <ac:picMk id="5" creationId="{34D1CD2F-4197-44E1-A655-F4507931D983}"/>
          </ac:picMkLst>
        </pc:picChg>
        <pc:picChg chg="del">
          <ac:chgData name="Ehnberg, Matilda" userId="d6cb86eb-c158-4c76-a6e7-f648b4dd5abf" providerId="ADAL" clId="{178FF335-8BAB-43F8-94A4-C2F2334E2851}" dt="2019-05-13T08:32:17.685" v="2" actId="478"/>
          <ac:picMkLst>
            <pc:docMk/>
            <pc:sldMk cId="218008319" sldId="256"/>
            <ac:picMk id="8" creationId="{3C1C8C98-BE9D-4042-8991-0418331088D7}"/>
          </ac:picMkLst>
        </pc:picChg>
        <pc:picChg chg="add">
          <ac:chgData name="Ehnberg, Matilda" userId="d6cb86eb-c158-4c76-a6e7-f648b4dd5abf" providerId="ADAL" clId="{178FF335-8BAB-43F8-94A4-C2F2334E2851}" dt="2019-05-13T08:33:30.858" v="41"/>
          <ac:picMkLst>
            <pc:docMk/>
            <pc:sldMk cId="218008319" sldId="256"/>
            <ac:picMk id="10" creationId="{6C21D1D2-B90A-4AE6-9ED1-3B564295E471}"/>
          </ac:picMkLst>
        </pc:picChg>
        <pc:cxnChg chg="del">
          <ac:chgData name="Ehnberg, Matilda" userId="d6cb86eb-c158-4c76-a6e7-f648b4dd5abf" providerId="ADAL" clId="{178FF335-8BAB-43F8-94A4-C2F2334E2851}" dt="2019-05-13T08:32:17.685" v="2" actId="478"/>
          <ac:cxnSpMkLst>
            <pc:docMk/>
            <pc:sldMk cId="218008319" sldId="256"/>
            <ac:cxnSpMk id="7" creationId="{451210F4-DC11-40D1-B37F-8D4EE3386BCA}"/>
          </ac:cxnSpMkLst>
        </pc:cxnChg>
      </pc:sldChg>
      <pc:sldChg chg="addSp delSp modSp">
        <pc:chgData name="Ehnberg, Matilda" userId="d6cb86eb-c158-4c76-a6e7-f648b4dd5abf" providerId="ADAL" clId="{178FF335-8BAB-43F8-94A4-C2F2334E2851}" dt="2019-05-13T08:34:12.575" v="54" actId="1038"/>
        <pc:sldMkLst>
          <pc:docMk/>
          <pc:sldMk cId="1697246725" sldId="257"/>
        </pc:sldMkLst>
        <pc:picChg chg="del">
          <ac:chgData name="Ehnberg, Matilda" userId="d6cb86eb-c158-4c76-a6e7-f648b4dd5abf" providerId="ADAL" clId="{178FF335-8BAB-43F8-94A4-C2F2334E2851}" dt="2019-05-13T08:32:19.361" v="3" actId="478"/>
          <ac:picMkLst>
            <pc:docMk/>
            <pc:sldMk cId="1697246725" sldId="257"/>
            <ac:picMk id="2" creationId="{361418CF-1F0E-47A3-901D-3B4D184B4A53}"/>
          </ac:picMkLst>
        </pc:picChg>
        <pc:picChg chg="add del mod">
          <ac:chgData name="Ehnberg, Matilda" userId="d6cb86eb-c158-4c76-a6e7-f648b4dd5abf" providerId="ADAL" clId="{178FF335-8BAB-43F8-94A4-C2F2334E2851}" dt="2019-05-13T08:34:08.662" v="52" actId="478"/>
          <ac:picMkLst>
            <pc:docMk/>
            <pc:sldMk cId="1697246725" sldId="257"/>
            <ac:picMk id="4" creationId="{7AC134AD-FA36-462E-8B93-9D66D3A9FF55}"/>
          </ac:picMkLst>
        </pc:picChg>
        <pc:picChg chg="add del mod">
          <ac:chgData name="Ehnberg, Matilda" userId="d6cb86eb-c158-4c76-a6e7-f648b4dd5abf" providerId="ADAL" clId="{178FF335-8BAB-43F8-94A4-C2F2334E2851}" dt="2019-05-13T08:34:07.709" v="51" actId="478"/>
          <ac:picMkLst>
            <pc:docMk/>
            <pc:sldMk cId="1697246725" sldId="257"/>
            <ac:picMk id="6" creationId="{44BAAA57-BEBA-4B73-BBEC-9A4F3F6A1043}"/>
          </ac:picMkLst>
        </pc:picChg>
        <pc:picChg chg="add del">
          <ac:chgData name="Ehnberg, Matilda" userId="d6cb86eb-c158-4c76-a6e7-f648b4dd5abf" providerId="ADAL" clId="{178FF335-8BAB-43F8-94A4-C2F2334E2851}" dt="2019-05-13T08:34:02.162" v="48"/>
          <ac:picMkLst>
            <pc:docMk/>
            <pc:sldMk cId="1697246725" sldId="257"/>
            <ac:picMk id="7" creationId="{EB28C552-DDFA-4014-97F0-3C22B9174DA8}"/>
          </ac:picMkLst>
        </pc:picChg>
        <pc:picChg chg="add del">
          <ac:chgData name="Ehnberg, Matilda" userId="d6cb86eb-c158-4c76-a6e7-f648b4dd5abf" providerId="ADAL" clId="{178FF335-8BAB-43F8-94A4-C2F2334E2851}" dt="2019-05-13T08:34:02.162" v="48"/>
          <ac:picMkLst>
            <pc:docMk/>
            <pc:sldMk cId="1697246725" sldId="257"/>
            <ac:picMk id="8" creationId="{74A907DB-B5CC-4912-A020-DCEB46EC9333}"/>
          </ac:picMkLst>
        </pc:picChg>
        <pc:picChg chg="add mod">
          <ac:chgData name="Ehnberg, Matilda" userId="d6cb86eb-c158-4c76-a6e7-f648b4dd5abf" providerId="ADAL" clId="{178FF335-8BAB-43F8-94A4-C2F2334E2851}" dt="2019-05-13T08:34:12.575" v="54" actId="1038"/>
          <ac:picMkLst>
            <pc:docMk/>
            <pc:sldMk cId="1697246725" sldId="257"/>
            <ac:picMk id="9" creationId="{B7B23EDA-706C-4F8E-98F3-853F37EE38A6}"/>
          </ac:picMkLst>
        </pc:picChg>
      </pc:sldChg>
      <pc:sldChg chg="delSp">
        <pc:chgData name="Ehnberg, Matilda" userId="d6cb86eb-c158-4c76-a6e7-f648b4dd5abf" providerId="ADAL" clId="{178FF335-8BAB-43F8-94A4-C2F2334E2851}" dt="2019-05-13T08:32:20.623" v="4" actId="478"/>
        <pc:sldMkLst>
          <pc:docMk/>
          <pc:sldMk cId="26669664" sldId="258"/>
        </pc:sldMkLst>
        <pc:picChg chg="del">
          <ac:chgData name="Ehnberg, Matilda" userId="d6cb86eb-c158-4c76-a6e7-f648b4dd5abf" providerId="ADAL" clId="{178FF335-8BAB-43F8-94A4-C2F2334E2851}" dt="2019-05-13T08:32:20.623" v="4" actId="478"/>
          <ac:picMkLst>
            <pc:docMk/>
            <pc:sldMk cId="26669664" sldId="258"/>
            <ac:picMk id="3" creationId="{5A758AF8-11DD-47E2-AE22-AFD231E1A67A}"/>
          </ac:picMkLst>
        </pc:picChg>
      </pc:sldChg>
      <pc:sldChg chg="delSp">
        <pc:chgData name="Ehnberg, Matilda" userId="d6cb86eb-c158-4c76-a6e7-f648b4dd5abf" providerId="ADAL" clId="{178FF335-8BAB-43F8-94A4-C2F2334E2851}" dt="2019-05-13T08:32:21.989" v="5" actId="478"/>
        <pc:sldMkLst>
          <pc:docMk/>
          <pc:sldMk cId="513639476" sldId="259"/>
        </pc:sldMkLst>
        <pc:picChg chg="del">
          <ac:chgData name="Ehnberg, Matilda" userId="d6cb86eb-c158-4c76-a6e7-f648b4dd5abf" providerId="ADAL" clId="{178FF335-8BAB-43F8-94A4-C2F2334E2851}" dt="2019-05-13T08:32:21.989" v="5" actId="478"/>
          <ac:picMkLst>
            <pc:docMk/>
            <pc:sldMk cId="513639476" sldId="259"/>
            <ac:picMk id="3" creationId="{33385D6D-C5A3-4BAE-84CE-136C7935D240}"/>
          </ac:picMkLst>
        </pc:picChg>
      </pc:sldChg>
      <pc:sldChg chg="delSp">
        <pc:chgData name="Ehnberg, Matilda" userId="d6cb86eb-c158-4c76-a6e7-f648b4dd5abf" providerId="ADAL" clId="{178FF335-8BAB-43F8-94A4-C2F2334E2851}" dt="2019-05-13T08:32:23.333" v="6" actId="478"/>
        <pc:sldMkLst>
          <pc:docMk/>
          <pc:sldMk cId="304118937" sldId="260"/>
        </pc:sldMkLst>
        <pc:picChg chg="del">
          <ac:chgData name="Ehnberg, Matilda" userId="d6cb86eb-c158-4c76-a6e7-f648b4dd5abf" providerId="ADAL" clId="{178FF335-8BAB-43F8-94A4-C2F2334E2851}" dt="2019-05-13T08:32:23.333" v="6" actId="478"/>
          <ac:picMkLst>
            <pc:docMk/>
            <pc:sldMk cId="304118937" sldId="260"/>
            <ac:picMk id="3" creationId="{B2D12053-2770-48C2-A0A4-A566250BA20D}"/>
          </ac:picMkLst>
        </pc:picChg>
      </pc:sldChg>
      <pc:sldChg chg="delSp">
        <pc:chgData name="Ehnberg, Matilda" userId="d6cb86eb-c158-4c76-a6e7-f648b4dd5abf" providerId="ADAL" clId="{178FF335-8BAB-43F8-94A4-C2F2334E2851}" dt="2019-05-13T08:32:26.981" v="8" actId="478"/>
        <pc:sldMkLst>
          <pc:docMk/>
          <pc:sldMk cId="1275431241" sldId="261"/>
        </pc:sldMkLst>
        <pc:picChg chg="del">
          <ac:chgData name="Ehnberg, Matilda" userId="d6cb86eb-c158-4c76-a6e7-f648b4dd5abf" providerId="ADAL" clId="{178FF335-8BAB-43F8-94A4-C2F2334E2851}" dt="2019-05-13T08:32:26.981" v="8" actId="478"/>
          <ac:picMkLst>
            <pc:docMk/>
            <pc:sldMk cId="1275431241" sldId="261"/>
            <ac:picMk id="3" creationId="{B1947200-D0C8-4A6F-A4FF-C375103A851F}"/>
          </ac:picMkLst>
        </pc:picChg>
      </pc:sldChg>
      <pc:sldChg chg="delSp">
        <pc:chgData name="Ehnberg, Matilda" userId="d6cb86eb-c158-4c76-a6e7-f648b4dd5abf" providerId="ADAL" clId="{178FF335-8BAB-43F8-94A4-C2F2334E2851}" dt="2019-05-13T08:32:25.621" v="7" actId="478"/>
        <pc:sldMkLst>
          <pc:docMk/>
          <pc:sldMk cId="3058380766" sldId="262"/>
        </pc:sldMkLst>
        <pc:picChg chg="del">
          <ac:chgData name="Ehnberg, Matilda" userId="d6cb86eb-c158-4c76-a6e7-f648b4dd5abf" providerId="ADAL" clId="{178FF335-8BAB-43F8-94A4-C2F2334E2851}" dt="2019-05-13T08:32:25.621" v="7" actId="478"/>
          <ac:picMkLst>
            <pc:docMk/>
            <pc:sldMk cId="3058380766" sldId="262"/>
            <ac:picMk id="3" creationId="{005C197C-129B-4C76-9EE8-EF294332B8B9}"/>
          </ac:picMkLst>
        </pc:picChg>
      </pc:sldChg>
      <pc:sldChg chg="addSp delSp modSp">
        <pc:chgData name="Ehnberg, Matilda" userId="d6cb86eb-c158-4c76-a6e7-f648b4dd5abf" providerId="ADAL" clId="{178FF335-8BAB-43F8-94A4-C2F2334E2851}" dt="2019-05-13T08:33:27.632" v="40"/>
        <pc:sldMkLst>
          <pc:docMk/>
          <pc:sldMk cId="3528361329" sldId="263"/>
        </pc:sldMkLst>
        <pc:spChg chg="add del mod">
          <ac:chgData name="Ehnberg, Matilda" userId="d6cb86eb-c158-4c76-a6e7-f648b4dd5abf" providerId="ADAL" clId="{178FF335-8BAB-43F8-94A4-C2F2334E2851}" dt="2019-05-13T08:33:27.632" v="40"/>
          <ac:spMkLst>
            <pc:docMk/>
            <pc:sldMk cId="3528361329" sldId="263"/>
            <ac:spMk id="5" creationId="{76CC9576-E7F8-4575-8EF5-A6009FBF49FA}"/>
          </ac:spMkLst>
        </pc:spChg>
        <pc:picChg chg="add del">
          <ac:chgData name="Ehnberg, Matilda" userId="d6cb86eb-c158-4c76-a6e7-f648b4dd5abf" providerId="ADAL" clId="{178FF335-8BAB-43F8-94A4-C2F2334E2851}" dt="2019-05-13T08:33:27.632" v="40"/>
          <ac:picMkLst>
            <pc:docMk/>
            <pc:sldMk cId="3528361329" sldId="263"/>
            <ac:picMk id="3" creationId="{B1229E4F-8FBD-4219-AC91-7136886D0811}"/>
          </ac:picMkLst>
        </pc:picChg>
        <pc:picChg chg="del">
          <ac:chgData name="Ehnberg, Matilda" userId="d6cb86eb-c158-4c76-a6e7-f648b4dd5abf" providerId="ADAL" clId="{178FF335-8BAB-43F8-94A4-C2F2334E2851}" dt="2019-05-13T08:32:29.097" v="9" actId="478"/>
          <ac:picMkLst>
            <pc:docMk/>
            <pc:sldMk cId="3528361329" sldId="263"/>
            <ac:picMk id="4" creationId="{C2458A9F-0ED6-4532-8051-CB578F35474E}"/>
          </ac:picMkLst>
        </pc:picChg>
      </pc:sldChg>
    </pc:docChg>
  </pc:docChgLst>
  <pc:docChgLst>
    <pc:chgData name="Ehnberg, Matilda" userId="d6cb86eb-c158-4c76-a6e7-f648b4dd5abf" providerId="ADAL" clId="{E6C9C955-4C96-42F3-9C14-43862FBEDD4E}"/>
    <pc:docChg chg="modSld">
      <pc:chgData name="Ehnberg, Matilda" userId="d6cb86eb-c158-4c76-a6e7-f648b4dd5abf" providerId="ADAL" clId="{E6C9C955-4C96-42F3-9C14-43862FBEDD4E}" dt="2022-10-10T09:33:50.811" v="3" actId="20577"/>
      <pc:docMkLst>
        <pc:docMk/>
      </pc:docMkLst>
      <pc:sldChg chg="modNotesTx">
        <pc:chgData name="Ehnberg, Matilda" userId="d6cb86eb-c158-4c76-a6e7-f648b4dd5abf" providerId="ADAL" clId="{E6C9C955-4C96-42F3-9C14-43862FBEDD4E}" dt="2022-10-10T09:33:50.811" v="3" actId="20577"/>
        <pc:sldMkLst>
          <pc:docMk/>
          <pc:sldMk cId="218008319" sldId="256"/>
        </pc:sldMkLst>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06T13:42:41.208" v="3833" actId="1036"/>
      <pc:docMkLst>
        <pc:docMk/>
      </pc:docMkLst>
      <pc:sldChg chg="addSp modSp add modNotesTx">
        <pc:chgData name="Ehnberg, Matilda" userId="d6cb86eb-c158-4c76-a6e7-f648b4dd5abf" providerId="ADAL" clId="{09CC29EA-7C8E-420B-AB21-827B0D2B4EB3}" dt="2019-05-02T12:19:40.975" v="3348" actId="20577"/>
        <pc:sldMkLst>
          <pc:docMk/>
          <pc:sldMk cId="26669664" sldId="258"/>
        </pc:sldMkLst>
        <pc:picChg chg="add mod">
          <ac:chgData name="Ehnberg, Matilda" userId="d6cb86eb-c158-4c76-a6e7-f648b4dd5abf" providerId="ADAL" clId="{09CC29EA-7C8E-420B-AB21-827B0D2B4EB3}" dt="2019-04-26T11:33:47.927" v="7"/>
          <ac:picMkLst>
            <pc:docMk/>
            <pc:sldMk cId="26669664" sldId="258"/>
            <ac:picMk id="3" creationId="{5A758AF8-11DD-47E2-AE22-AFD231E1A67A}"/>
          </ac:picMkLst>
        </pc:picChg>
      </pc:sldChg>
      <pc:sldChg chg="addSp modSp add modNotesTx">
        <pc:chgData name="Ehnberg, Matilda" userId="d6cb86eb-c158-4c76-a6e7-f648b4dd5abf" providerId="ADAL" clId="{09CC29EA-7C8E-420B-AB21-827B0D2B4EB3}" dt="2019-05-02T12:24:42.713" v="3633" actId="6549"/>
        <pc:sldMkLst>
          <pc:docMk/>
          <pc:sldMk cId="513639476" sldId="259"/>
        </pc:sldMkLst>
        <pc:picChg chg="add mod">
          <ac:chgData name="Ehnberg, Matilda" userId="d6cb86eb-c158-4c76-a6e7-f648b4dd5abf" providerId="ADAL" clId="{09CC29EA-7C8E-420B-AB21-827B0D2B4EB3}" dt="2019-04-26T11:33:53.351" v="9" actId="27614"/>
          <ac:picMkLst>
            <pc:docMk/>
            <pc:sldMk cId="513639476" sldId="259"/>
            <ac:picMk id="3" creationId="{33385D6D-C5A3-4BAE-84CE-136C7935D240}"/>
          </ac:picMkLst>
        </pc:picChg>
      </pc:sldChg>
      <pc:sldChg chg="addSp modSp add modNotesTx">
        <pc:chgData name="Ehnberg, Matilda" userId="d6cb86eb-c158-4c76-a6e7-f648b4dd5abf" providerId="ADAL" clId="{09CC29EA-7C8E-420B-AB21-827B0D2B4EB3}" dt="2019-05-02T12:25:20.872" v="3659" actId="20577"/>
        <pc:sldMkLst>
          <pc:docMk/>
          <pc:sldMk cId="304118937" sldId="260"/>
        </pc:sldMkLst>
        <pc:picChg chg="add mod">
          <ac:chgData name="Ehnberg, Matilda" userId="d6cb86eb-c158-4c76-a6e7-f648b4dd5abf" providerId="ADAL" clId="{09CC29EA-7C8E-420B-AB21-827B0D2B4EB3}" dt="2019-04-26T11:33:54.694" v="10"/>
          <ac:picMkLst>
            <pc:docMk/>
            <pc:sldMk cId="304118937" sldId="260"/>
            <ac:picMk id="3" creationId="{B2D12053-2770-48C2-A0A4-A566250BA20D}"/>
          </ac:picMkLst>
        </pc:picChg>
      </pc:sldChg>
      <pc:sldChg chg="addSp modSp add modNotesTx">
        <pc:chgData name="Ehnberg, Matilda" userId="d6cb86eb-c158-4c76-a6e7-f648b4dd5abf" providerId="ADAL" clId="{09CC29EA-7C8E-420B-AB21-827B0D2B4EB3}" dt="2019-05-02T12:27:46.077" v="3820" actId="20577"/>
        <pc:sldMkLst>
          <pc:docMk/>
          <pc:sldMk cId="1275431241" sldId="261"/>
        </pc:sldMkLst>
        <pc:picChg chg="add mod modCrop">
          <ac:chgData name="Ehnberg, Matilda" userId="d6cb86eb-c158-4c76-a6e7-f648b4dd5abf" providerId="ADAL" clId="{09CC29EA-7C8E-420B-AB21-827B0D2B4EB3}" dt="2019-04-30T10:47:54.444" v="247" actId="14100"/>
          <ac:picMkLst>
            <pc:docMk/>
            <pc:sldMk cId="1275431241" sldId="261"/>
            <ac:picMk id="3" creationId="{B1947200-D0C8-4A6F-A4FF-C375103A851F}"/>
          </ac:picMkLst>
        </pc:picChg>
      </pc:sldChg>
      <pc:sldChg chg="addSp modSp add ord modNotesTx">
        <pc:chgData name="Ehnberg, Matilda" userId="d6cb86eb-c158-4c76-a6e7-f648b4dd5abf" providerId="ADAL" clId="{09CC29EA-7C8E-420B-AB21-827B0D2B4EB3}" dt="2019-05-02T12:25:40.824" v="3663" actId="20577"/>
        <pc:sldMkLst>
          <pc:docMk/>
          <pc:sldMk cId="3058380766" sldId="262"/>
        </pc:sldMkLst>
        <pc:picChg chg="add mod modCrop">
          <ac:chgData name="Ehnberg, Matilda" userId="d6cb86eb-c158-4c76-a6e7-f648b4dd5abf" providerId="ADAL" clId="{09CC29EA-7C8E-420B-AB21-827B0D2B4EB3}" dt="2019-04-30T10:46:57.755" v="234" actId="1036"/>
          <ac:picMkLst>
            <pc:docMk/>
            <pc:sldMk cId="3058380766" sldId="262"/>
            <ac:picMk id="3" creationId="{005C197C-129B-4C76-9EE8-EF294332B8B9}"/>
          </ac:picMkLst>
        </pc:picChg>
      </pc:sldChg>
      <pc:sldChg chg="addSp delSp modSp add modNotesTx">
        <pc:chgData name="Ehnberg, Matilda" userId="d6cb86eb-c158-4c76-a6e7-f648b4dd5abf" providerId="ADAL" clId="{09CC29EA-7C8E-420B-AB21-827B0D2B4EB3}" dt="2019-05-06T13:42:41.208" v="3833" actId="1036"/>
        <pc:sldMkLst>
          <pc:docMk/>
          <pc:sldMk cId="3528361329" sldId="263"/>
        </pc:sldMkLst>
        <pc:picChg chg="add del mod modCrop">
          <ac:chgData name="Ehnberg, Matilda" userId="d6cb86eb-c158-4c76-a6e7-f648b4dd5abf" providerId="ADAL" clId="{09CC29EA-7C8E-420B-AB21-827B0D2B4EB3}" dt="2019-05-06T13:41:55.520" v="3822" actId="478"/>
          <ac:picMkLst>
            <pc:docMk/>
            <pc:sldMk cId="3528361329" sldId="263"/>
            <ac:picMk id="3" creationId="{535FAEBD-13D4-4997-A440-15EDB9FC30FF}"/>
          </ac:picMkLst>
        </pc:picChg>
        <pc:picChg chg="add mod modCrop">
          <ac:chgData name="Ehnberg, Matilda" userId="d6cb86eb-c158-4c76-a6e7-f648b4dd5abf" providerId="ADAL" clId="{09CC29EA-7C8E-420B-AB21-827B0D2B4EB3}" dt="2019-05-06T13:42:41.208" v="3833" actId="1036"/>
          <ac:picMkLst>
            <pc:docMk/>
            <pc:sldMk cId="3528361329" sldId="263"/>
            <ac:picMk id="4" creationId="{C2458A9F-0ED6-4532-8051-CB578F3547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händer med alla pappersförpackningar när vi har slängt det? Lär er mer om pappersförpackningar genom att läsa sagan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och pappersförpackningens resa!” där barnen tillsammans med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får följa med i återvinningsprocessen för pappersförpackningar. Ni får veta vad som händer när vi slängt pappersförpackningen i soptunnan och se hur det fungerar på ett pappersbruk.</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b="1" dirty="0"/>
          </a:p>
          <a:p>
            <a:endParaRPr lang="sv-SE" b="1" dirty="0"/>
          </a:p>
          <a:p>
            <a:r>
              <a:rPr lang="sv-SE" sz="1200" b="1" kern="1200" dirty="0">
                <a:solidFill>
                  <a:schemeClr val="tx1"/>
                </a:solidFill>
                <a:effectLst/>
                <a:latin typeface="+mn-lt"/>
                <a:ea typeface="+mn-ea"/>
                <a:cs typeface="+mn-cs"/>
              </a:rPr>
              <a:t>BILD 1:</a:t>
            </a:r>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och pappersförpackningens resa!</a:t>
            </a:r>
          </a:p>
          <a:p>
            <a:r>
              <a:rPr lang="sv-SE" sz="1200" kern="1200" dirty="0">
                <a:solidFill>
                  <a:schemeClr val="tx1"/>
                </a:solidFill>
                <a:effectLst/>
                <a:latin typeface="+mn-lt"/>
                <a:ea typeface="+mn-ea"/>
                <a:cs typeface="+mn-cs"/>
              </a:rPr>
              <a:t>Idag ska vi prata om var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sopor tar vägen för vad händer egentligen när vi har slängt alla pappersförpackningar till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r>
              <a:rPr lang="sv-SE" sz="1200" kern="1200" dirty="0">
                <a:solidFill>
                  <a:schemeClr val="tx1"/>
                </a:solidFill>
                <a:effectLst/>
                <a:latin typeface="+mn-lt"/>
                <a:ea typeface="+mn-ea"/>
                <a:cs typeface="+mn-cs"/>
              </a:rPr>
              <a:t>Här har ni </a:t>
            </a:r>
            <a:r>
              <a:rPr lang="sv-SE" sz="1200" b="1"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som samlar på gamla </a:t>
            </a:r>
            <a:r>
              <a:rPr lang="sv-SE" sz="1200" b="1" kern="1200" dirty="0">
                <a:solidFill>
                  <a:schemeClr val="tx1"/>
                </a:solidFill>
                <a:effectLst/>
                <a:latin typeface="+mn-lt"/>
                <a:ea typeface="+mn-ea"/>
                <a:cs typeface="+mn-cs"/>
              </a:rPr>
              <a:t>pappersförpackningar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Kellogspaket</a:t>
            </a:r>
            <a:r>
              <a:rPr lang="sv-SE" sz="1200" kern="1200" dirty="0">
                <a:solidFill>
                  <a:schemeClr val="tx1"/>
                </a:solidFill>
                <a:effectLst/>
                <a:latin typeface="+mn-lt"/>
                <a:ea typeface="+mn-ea"/>
                <a:cs typeface="+mn-cs"/>
              </a:rPr>
              <a:t>, skokartonger och </a:t>
            </a:r>
            <a:r>
              <a:rPr lang="sv-SE" sz="1200" kern="1200" dirty="0" err="1">
                <a:solidFill>
                  <a:schemeClr val="tx1"/>
                </a:solidFill>
                <a:effectLst/>
                <a:latin typeface="+mn-lt"/>
                <a:ea typeface="+mn-ea"/>
                <a:cs typeface="+mn-cs"/>
              </a:rPr>
              <a:t>gräddpaket</a:t>
            </a:r>
            <a:r>
              <a:rPr lang="sv-SE" sz="1200" kern="1200" dirty="0">
                <a:solidFill>
                  <a:schemeClr val="tx1"/>
                </a:solidFill>
                <a:effectLst/>
                <a:latin typeface="+mn-lt"/>
                <a:ea typeface="+mn-ea"/>
                <a:cs typeface="+mn-cs"/>
              </a:rPr>
              <a:t> är några av hans favoritsaker.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absolut finaste sak är en fruktkartong han hittade när han var liten, han älskar sin fruktkartong så mycket att han alltid bär den med sig var han än ska.</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är väldigt lättskrämd, då är det bra att bära en kartong på magen för när han blir rädd då gömmer han sig i sin kartong. Visst är det smart!</a:t>
            </a:r>
          </a:p>
          <a:p>
            <a:r>
              <a:rPr lang="sv-SE" sz="1200" kern="1200" dirty="0">
                <a:solidFill>
                  <a:schemeClr val="tx1"/>
                </a:solidFill>
                <a:effectLst/>
                <a:latin typeface="+mn-lt"/>
                <a:ea typeface="+mn-ea"/>
                <a:cs typeface="+mn-cs"/>
              </a:rPr>
              <a:t>Idag ska vi får följa med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när han kollar vart alla hans sopor tar vägen. </a:t>
            </a:r>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har hittat ett gammalt flingpaket som ska slängas, han slänger det i sin soptunna hemma och undrar lite vad som händer med alla pappersförpackningar som samlas in.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fick följa med chauffören Andrée, som tömde hans soptunna, när han skulle tippa alla pappersförpackningar på Hässleholms kretsloppscenter i Vankiva.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Vankiva mellanlagras pappersförpackningarna för att sedan, när högarna blivit tillräckligt stora, skickas till Stena Recycling i Kristianstad.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tog sig genast till anläggningen i Kristianstad för att se vad som hände med hans flingpaket där.</a:t>
            </a:r>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r>
              <a:rPr lang="sv-SE" sz="1200" kern="1200" dirty="0">
                <a:solidFill>
                  <a:schemeClr val="tx1"/>
                </a:solidFill>
                <a:effectLst/>
                <a:latin typeface="+mn-lt"/>
                <a:ea typeface="+mn-ea"/>
                <a:cs typeface="+mn-cs"/>
              </a:rPr>
              <a:t>När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väl kommit fram till den stora anläggningen fick han titta på bandet där alla pappersförpackningar kontrolleras. I fabriken görs en grov sortering om det innehåller till exempel bildäck eller madrasser.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det är för mycket mindre saker som inte går att sortera bort så rapporteras det och det går då inte att använda materialet. </a:t>
            </a:r>
          </a:p>
          <a:p>
            <a:r>
              <a:rPr lang="sv-SE" sz="1200" kern="1200" dirty="0">
                <a:solidFill>
                  <a:schemeClr val="tx1"/>
                </a:solidFill>
                <a:effectLst/>
                <a:latin typeface="+mn-lt"/>
                <a:ea typeface="+mn-ea"/>
                <a:cs typeface="+mn-cs"/>
              </a:rPr>
              <a:t>När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stod och tittade på bandet kom där lite saker som var fel, han hittade bland annat en penna som Flamman hade älskat!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r>
              <a:rPr lang="sv-SE" sz="1200" kern="1200" dirty="0">
                <a:solidFill>
                  <a:schemeClr val="tx1"/>
                </a:solidFill>
                <a:effectLst/>
                <a:latin typeface="+mn-lt"/>
                <a:ea typeface="+mn-ea"/>
                <a:cs typeface="+mn-cs"/>
              </a:rPr>
              <a:t>Efter den stora grovsorteringen komprimeras och balas alla pappersförpackningar.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tycker balarna är jättestora och ser supertunga ut.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de balade pappersförpackningarna lastas upp och ska åka vidare frågar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vad balen väger, en bal väger ca 700 kg. Därefter skickas de balade pappersförpackningarna till pappersbruket Fiskeby Board AB i Norrköping eller skickas det till Tyskland.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följer med balarna till Norrköping och fabriken Fiskeby Board. Där träffar </a:t>
            </a:r>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Stig som förklarar att balarna klipps isär och förpackningarna blandas tillsammans med mycket vatten in i en upplösningstrumma som fungerar som en gigantisk tvättmaskin.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sönderdelas pappret till enskilda pappersfibrer och blir en pappersmassa.</a:t>
            </a:r>
          </a:p>
          <a:p>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r>
              <a:rPr lang="sv-SE" sz="1200" kern="1200" dirty="0">
                <a:solidFill>
                  <a:schemeClr val="tx1"/>
                </a:solidFill>
                <a:effectLst/>
                <a:latin typeface="+mn-lt"/>
                <a:ea typeface="+mn-ea"/>
                <a:cs typeface="+mn-cs"/>
              </a:rPr>
              <a:t>Därefter är det dags för pappersfibrerna, uppdelat i fyra olika sorters pappersmassor, att läggas ut i fyra lager på kartongmaskinen. </a:t>
            </a:r>
          </a:p>
          <a:p>
            <a:r>
              <a:rPr lang="sv-SE" sz="1200" kern="1200" dirty="0">
                <a:solidFill>
                  <a:schemeClr val="tx1"/>
                </a:solidFill>
                <a:effectLst/>
                <a:latin typeface="+mn-lt"/>
                <a:ea typeface="+mn-ea"/>
                <a:cs typeface="+mn-cs"/>
              </a:rPr>
              <a:t>De olika lagren pressas samman till det laminat som kallas för kartong.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Kartongen torkas och bestryks därefter för att få en ljus och fin yta som en kan trycka eller måla vad en vill på.</a:t>
            </a:r>
          </a:p>
          <a:p>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a:t>
            </a:r>
            <a:r>
              <a:rPr lang="sv-SE" dirty="0"/>
              <a:t>: </a:t>
            </a:r>
          </a:p>
          <a:p>
            <a:r>
              <a:rPr lang="sv-SE" sz="1200" kern="1200" dirty="0">
                <a:solidFill>
                  <a:schemeClr val="tx1"/>
                </a:solidFill>
                <a:effectLst/>
                <a:latin typeface="+mn-lt"/>
                <a:ea typeface="+mn-ea"/>
                <a:cs typeface="+mn-cs"/>
              </a:rPr>
              <a:t>Det sista steget är att få till de olika formerna på de färdiga kartongerna, därefter säljs kartongerna till tryckerier och förpackningstillverkare för att till exempel bli nya pizzakartonger, pastapaket och liknande. </a:t>
            </a:r>
          </a:p>
          <a:p>
            <a:r>
              <a:rPr lang="sv-SE" sz="1200" kern="1200" dirty="0">
                <a:solidFill>
                  <a:schemeClr val="tx1"/>
                </a:solidFill>
                <a:effectLst/>
                <a:latin typeface="+mn-lt"/>
                <a:ea typeface="+mn-ea"/>
                <a:cs typeface="+mn-cs"/>
              </a:rPr>
              <a:t>Pappersfibrer kan återvinnas sex till sju gånger innan dem inte kan användas längre. </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Pappis</a:t>
            </a:r>
            <a:r>
              <a:rPr lang="sv-SE" sz="1200" kern="1200" dirty="0">
                <a:solidFill>
                  <a:schemeClr val="tx1"/>
                </a:solidFill>
                <a:effectLst/>
                <a:latin typeface="+mn-lt"/>
                <a:ea typeface="+mn-ea"/>
                <a:cs typeface="+mn-cs"/>
              </a:rPr>
              <a:t> köpte pizza på vägen hem </a:t>
            </a:r>
            <a:r>
              <a:rPr lang="sv-SE" sz="1200" kern="1200">
                <a:solidFill>
                  <a:schemeClr val="tx1"/>
                </a:solidFill>
                <a:effectLst/>
                <a:latin typeface="+mn-lt"/>
                <a:ea typeface="+mn-ea"/>
                <a:cs typeface="+mn-cs"/>
              </a:rPr>
              <a:t>i nytryckta </a:t>
            </a:r>
            <a:r>
              <a:rPr lang="sv-SE" sz="1200" kern="1200" dirty="0">
                <a:solidFill>
                  <a:schemeClr val="tx1"/>
                </a:solidFill>
                <a:effectLst/>
                <a:latin typeface="+mn-lt"/>
                <a:ea typeface="+mn-ea"/>
                <a:cs typeface="+mn-cs"/>
              </a:rPr>
              <a:t>kartonger till alla sopsamlarmonster-kompisarna och berättade vad han hade gjort idag. </a:t>
            </a:r>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8</a:t>
            </a:fld>
            <a:endParaRPr lang="sv-SE"/>
          </a:p>
        </p:txBody>
      </p:sp>
    </p:spTree>
    <p:extLst>
      <p:ext uri="{BB962C8B-B14F-4D97-AF65-F5344CB8AC3E}">
        <p14:creationId xmlns:p14="http://schemas.microsoft.com/office/powerpoint/2010/main" val="23275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 på förstasidan av Pappis och pappersförpackningens resa!">
            <a:extLst>
              <a:ext uri="{FF2B5EF4-FFF2-40B4-BE49-F238E27FC236}">
                <a16:creationId xmlns:a16="http://schemas.microsoft.com/office/drawing/2014/main" id="{F87C3E2B-EB10-45F9-AD1F-99729020CD62}"/>
              </a:ext>
            </a:extLst>
          </p:cNvPr>
          <p:cNvPicPr>
            <a:picLocks noChangeAspect="1"/>
          </p:cNvPicPr>
          <p:nvPr/>
        </p:nvPicPr>
        <p:blipFill>
          <a:blip r:embed="rId3"/>
          <a:stretch>
            <a:fillRect/>
          </a:stretch>
        </p:blipFill>
        <p:spPr>
          <a:xfrm>
            <a:off x="0" y="-27431"/>
            <a:ext cx="12192000" cy="6912863"/>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objekt 8" descr="Presentationsbild av Pappis">
            <a:extLst>
              <a:ext uri="{FF2B5EF4-FFF2-40B4-BE49-F238E27FC236}">
                <a16:creationId xmlns:a16="http://schemas.microsoft.com/office/drawing/2014/main" id="{B7B23EDA-706C-4F8E-98F3-853F37EE38A6}"/>
              </a:ext>
            </a:extLst>
          </p:cNvPr>
          <p:cNvPicPr>
            <a:picLocks noChangeAspect="1"/>
          </p:cNvPicPr>
          <p:nvPr/>
        </p:nvPicPr>
        <p:blipFill>
          <a:blip r:embed="rId3"/>
          <a:stretch>
            <a:fillRect/>
          </a:stretch>
        </p:blipFill>
        <p:spPr>
          <a:xfrm>
            <a:off x="-10886" y="0"/>
            <a:ext cx="12192000" cy="6857999"/>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appis när han ska slänga ett gammalt flingpaket. ">
            <a:extLst>
              <a:ext uri="{FF2B5EF4-FFF2-40B4-BE49-F238E27FC236}">
                <a16:creationId xmlns:a16="http://schemas.microsoft.com/office/drawing/2014/main" id="{4B93F7C2-76CC-4E76-9DF0-09D263F5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appis när han tittar på sorteringsbandet.">
            <a:extLst>
              <a:ext uri="{FF2B5EF4-FFF2-40B4-BE49-F238E27FC236}">
                <a16:creationId xmlns:a16="http://schemas.microsoft.com/office/drawing/2014/main" id="{86D6D05F-10C7-4A75-AFCA-E9E8975A5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Bild på Pappis när han tittar på pappersbalarna.">
            <a:extLst>
              <a:ext uri="{FF2B5EF4-FFF2-40B4-BE49-F238E27FC236}">
                <a16:creationId xmlns:a16="http://schemas.microsoft.com/office/drawing/2014/main" id="{F578EB77-57B4-455A-8C37-C79F6B74C8D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Pappis när han tittar på hur pappersförpackningarna blir pappersmassa.">
            <a:extLst>
              <a:ext uri="{FF2B5EF4-FFF2-40B4-BE49-F238E27FC236}">
                <a16:creationId xmlns:a16="http://schemas.microsoft.com/office/drawing/2014/main" id="{C6F4D492-EBB3-40B4-8095-E39B0DD26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a på Pappis när han står med Stig och tittar på kartongmaskinen. ">
            <a:extLst>
              <a:ext uri="{FF2B5EF4-FFF2-40B4-BE49-F238E27FC236}">
                <a16:creationId xmlns:a16="http://schemas.microsoft.com/office/drawing/2014/main" id="{2B98DC32-E117-4057-8367-42D53758F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3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appis när han håller i pizzakartonger och ska bjuda Flamman och Kompostina på pizza.">
            <a:extLst>
              <a:ext uri="{FF2B5EF4-FFF2-40B4-BE49-F238E27FC236}">
                <a16:creationId xmlns:a16="http://schemas.microsoft.com/office/drawing/2014/main" id="{67EB816D-4333-462E-B916-B5091AFF3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83613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Props1.xml><?xml version="1.0" encoding="utf-8"?>
<ds:datastoreItem xmlns:ds="http://schemas.openxmlformats.org/officeDocument/2006/customXml" ds:itemID="{DEB93601-0643-43CB-9A27-4F425C1C8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60621D-7F25-4B1E-8C37-F7058928B34B}">
  <ds:schemaRefs>
    <ds:schemaRef ds:uri="http://schemas.microsoft.com/sharepoint/v3/contenttype/forms"/>
  </ds:schemaRefs>
</ds:datastoreItem>
</file>

<file path=customXml/itemProps3.xml><?xml version="1.0" encoding="utf-8"?>
<ds:datastoreItem xmlns:ds="http://schemas.openxmlformats.org/officeDocument/2006/customXml" ds:itemID="{3B3C628B-1BBA-4834-B696-1F956A0971D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b18f9ea-267f-4c47-a831-847a2e445748"/>
    <ds:schemaRef ds:uri="a8067e94-b3a3-4c88-80bd-e4807b814957"/>
    <ds:schemaRef ds:uri="http://www.w3.org/XML/1998/namespace"/>
    <ds:schemaRef ds:uri="http://purl.org/dc/dcmitype/"/>
    <ds:schemaRef ds:uri="36abdb40-6dde-406d-a5cc-06c33442bc69"/>
    <ds:schemaRef ds:uri="68d13c70-5d81-4c8d-a041-66bcaf825fb6"/>
  </ds:schemaRefs>
</ds:datastoreItem>
</file>

<file path=docProps/app.xml><?xml version="1.0" encoding="utf-8"?>
<Properties xmlns="http://schemas.openxmlformats.org/officeDocument/2006/extended-properties" xmlns:vt="http://schemas.openxmlformats.org/officeDocument/2006/docPropsVTypes">
  <TotalTime>55</TotalTime>
  <Words>773</Words>
  <Application>Microsoft Office PowerPoint</Application>
  <PresentationFormat>Bredbild</PresentationFormat>
  <Paragraphs>49</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Pappis och pappersförpackningens resa</dc:title>
  <dc:subject>sopsamlarmonster</dc:subject>
  <dc:creator>Hässleholm Miljö AB</dc:creator>
  <cp:keywords>sopsamlarmonster, återvinningsprocess, pappersförpackning, pappis</cp:keywords>
  <cp:lastModifiedBy>Ehnberg, Matilda</cp:lastModifiedBy>
  <cp:revision>1</cp:revision>
  <dcterms:created xsi:type="dcterms:W3CDTF">2019-07-31T09:49:43Z</dcterms:created>
  <dcterms:modified xsi:type="dcterms:W3CDTF">2022-10-10T09:33:51Z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0x0101006397D003D636F4488E5B5ABE3367A582</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